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1"/>
  </p:notesMasterIdLst>
  <p:sldIdLst>
    <p:sldId id="30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</p:sldIdLst>
  <p:sldSz cx="9144000" cy="6858000" type="screen4x3"/>
  <p:notesSz cx="6858000" cy="9144000"/>
  <p:photoAlbum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ACE5F-980F-4520-BF7D-5473198F8391}" type="datetimeFigureOut">
              <a:rPr lang="el-GR" smtClean="0"/>
              <a:pPr/>
              <a:t>14/4/2020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2ED29-2F85-4449-8531-3B24D9A3BECF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64C67-B587-45A2-B503-4D82D455C61C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4A421-796E-4139-BDB0-5735B8E7695E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CEC39-14C4-41F1-82D5-F27DB634047D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81A3-EFB1-49C3-86BD-677D3C03A583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FFFB-5A91-4D3F-B129-0EFA26191F93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5C741-10BA-446F-B28B-B5CFC9688A06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2BEB2-C7B8-488D-9187-8560B6854ADB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A278-E433-4595-89BD-C8CF8A33DEE7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56D1B-FED2-4D33-AB4F-D681D7B44195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>
            <a:lvl1pPr>
              <a:defRPr sz="1800" b="1">
                <a:solidFill>
                  <a:srgbClr val="FF0000"/>
                </a:solidFill>
              </a:defRPr>
            </a:lvl1pPr>
          </a:lstStyle>
          <a:p>
            <a:fld id="{F1858273-A811-444D-BEEF-6C9F4718A804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82051-A724-47EB-AED7-46F7119EB001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BA730-E5D3-464F-97B7-BB2F03B9AE9E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60EA4-70E0-469A-AB98-F91ADBC24ADB}" type="datetime1">
              <a:rPr lang="el-GR" smtClean="0"/>
              <a:pPr/>
              <a:t>14/4/2020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58273-A811-444D-BEEF-6C9F4718A804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c\Google%20Drive\zikop2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Ορθογώνιο"/>
          <p:cNvSpPr/>
          <p:nvPr/>
        </p:nvSpPr>
        <p:spPr>
          <a:xfrm>
            <a:off x="395536" y="404664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800" dirty="0" smtClean="0"/>
              <a:t>1.  ΑΝΑΤΟΜΙΑ ΤΟΥ ΓΥΝΑΙΚΕΙΟΥ ΓΕΝΝΗΤΙΚΟΥ ΣΥΣΤΗΜΑΤΟΣ</a:t>
            </a:r>
            <a:endParaRPr lang="el-GR" sz="2800" dirty="0"/>
          </a:p>
        </p:txBody>
      </p:sp>
      <p:sp>
        <p:nvSpPr>
          <p:cNvPr id="3" name="2 - Ορθογώνιο"/>
          <p:cNvSpPr/>
          <p:nvPr/>
        </p:nvSpPr>
        <p:spPr>
          <a:xfrm>
            <a:off x="407259" y="1340768"/>
            <a:ext cx="3697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 smtClean="0"/>
              <a:t>2.  Μηχανισμός τοκετού</a:t>
            </a:r>
            <a:endParaRPr lang="el-GR" sz="2800" dirty="0"/>
          </a:p>
        </p:txBody>
      </p:sp>
      <p:sp>
        <p:nvSpPr>
          <p:cNvPr id="4" name="3 - Ορθογώνιο"/>
          <p:cNvSpPr/>
          <p:nvPr/>
        </p:nvSpPr>
        <p:spPr>
          <a:xfrm>
            <a:off x="408929" y="2156302"/>
            <a:ext cx="6688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 smtClean="0"/>
              <a:t>3.  </a:t>
            </a:r>
            <a:r>
              <a:rPr lang="el-GR" sz="2800" dirty="0" err="1" smtClean="0"/>
              <a:t>Παρακουλούθηση</a:t>
            </a:r>
            <a:r>
              <a:rPr lang="el-GR" sz="2800" dirty="0" smtClean="0"/>
              <a:t> τοκετού, </a:t>
            </a:r>
            <a:r>
              <a:rPr lang="el-GR" sz="2800" dirty="0" err="1" smtClean="0"/>
              <a:t>Υστεροτοκεία</a:t>
            </a:r>
            <a:endParaRPr lang="el-GR" sz="2800" dirty="0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</a:t>
            </a:fld>
            <a:endParaRPr lang="el-GR"/>
          </a:p>
        </p:txBody>
      </p:sp>
      <p:pic>
        <p:nvPicPr>
          <p:cNvPr id="7" name="zikop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452320" y="4797152"/>
            <a:ext cx="952872" cy="952872"/>
          </a:xfrm>
          <a:prstGeom prst="rect">
            <a:avLst/>
          </a:prstGeom>
        </p:spPr>
      </p:pic>
      <p:sp>
        <p:nvSpPr>
          <p:cNvPr id="8" name="7 - Ορθογώνιο"/>
          <p:cNvSpPr/>
          <p:nvPr/>
        </p:nvSpPr>
        <p:spPr>
          <a:xfrm>
            <a:off x="323528" y="4077072"/>
            <a:ext cx="6658361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 smtClean="0"/>
              <a:t>Ξεκινήστε την προβολή της παρουσίασης</a:t>
            </a:r>
          </a:p>
          <a:p>
            <a:r>
              <a:rPr lang="el-GR" sz="2800" dirty="0" smtClean="0"/>
              <a:t>Και πατήστε στο εικονίδιο για να ξεκινήσει </a:t>
            </a:r>
          </a:p>
          <a:p>
            <a:r>
              <a:rPr lang="el-GR" sz="2800" dirty="0" smtClean="0"/>
              <a:t>ο</a:t>
            </a:r>
            <a:r>
              <a:rPr lang="el-GR" sz="2800" dirty="0" smtClean="0"/>
              <a:t> ήχος. Είναι απαραίτητο και η παρουσίαση </a:t>
            </a:r>
          </a:p>
          <a:p>
            <a:r>
              <a:rPr lang="el-GR" sz="2800" dirty="0" smtClean="0"/>
              <a:t>και ο ήχος </a:t>
            </a:r>
            <a:r>
              <a:rPr lang="en-US" sz="2800" dirty="0" smtClean="0"/>
              <a:t>mp3</a:t>
            </a:r>
            <a:r>
              <a:rPr lang="el-GR" sz="2800" dirty="0" smtClean="0"/>
              <a:t> να βρίσκονται στον ίδιο</a:t>
            </a:r>
          </a:p>
          <a:p>
            <a:r>
              <a:rPr lang="el-GR" sz="2800" dirty="0" smtClean="0"/>
              <a:t>Φάκελο.</a:t>
            </a:r>
            <a:endParaRPr lang="el-G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numSld="10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1 - Εικόνα" descr="Διαφάνεια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100</a:t>
            </a:fld>
            <a:endParaRPr lang="el-GR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1 - Εικόνα" descr="Διαφάνεια1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101</a:t>
            </a:fld>
            <a:endParaRPr lang="el-GR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1 - Εικόνα" descr="Διαφάνεια1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102</a:t>
            </a:fld>
            <a:endParaRPr lang="el-GR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1 - Εικόνα" descr="Διαφάνεια1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103</a:t>
            </a:fld>
            <a:endParaRPr lang="el-GR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1 - Εικόνα" descr="Διαφάνεια1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104</a:t>
            </a:fld>
            <a:endParaRPr lang="el-GR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1 - Εικόνα" descr="Διαφάνεια1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105</a:t>
            </a:fld>
            <a:endParaRPr lang="el-GR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1 - Εικόνα" descr="Διαφάνεια1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106</a:t>
            </a:fld>
            <a:endParaRPr lang="el-GR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1 - Εικόνα" descr="Διαφάνεια1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107</a:t>
            </a:fld>
            <a:endParaRPr lang="el-GR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1 - Εικόνα" descr="Διαφάνεια1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108</a:t>
            </a:fld>
            <a:endParaRPr lang="el-GR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1 - Εικόνα" descr="Διαφάνεια1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109</a:t>
            </a:fld>
            <a:endParaRPr lang="el-G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11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12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13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14</a:t>
            </a:fld>
            <a:endParaRPr lang="el-G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15</a:t>
            </a:fld>
            <a:endParaRPr lang="el-G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16</a:t>
            </a:fld>
            <a:endParaRPr lang="el-G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17</a:t>
            </a:fld>
            <a:endParaRPr lang="el-G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18</a:t>
            </a:fld>
            <a:endParaRPr lang="el-G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19</a:t>
            </a:fld>
            <a:endParaRPr lang="el-G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20</a:t>
            </a:fld>
            <a:endParaRPr lang="el-G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21</a:t>
            </a:fld>
            <a:endParaRPr lang="el-G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22</a:t>
            </a:fld>
            <a:endParaRPr lang="el-G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23</a:t>
            </a:fld>
            <a:endParaRPr lang="el-GR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24</a:t>
            </a:fld>
            <a:endParaRPr lang="el-G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25</a:t>
            </a:fld>
            <a:endParaRPr lang="el-G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26</a:t>
            </a:fld>
            <a:endParaRPr lang="el-GR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27</a:t>
            </a:fld>
            <a:endParaRPr lang="el-G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28</a:t>
            </a:fld>
            <a:endParaRPr lang="el-GR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29</a:t>
            </a:fld>
            <a:endParaRPr lang="el-G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30</a:t>
            </a:fld>
            <a:endParaRPr lang="el-GR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31</a:t>
            </a:fld>
            <a:endParaRPr lang="el-GR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32</a:t>
            </a:fld>
            <a:endParaRPr lang="el-GR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33</a:t>
            </a:fld>
            <a:endParaRPr lang="el-GR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34</a:t>
            </a:fld>
            <a:endParaRPr lang="el-GR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35</a:t>
            </a:fld>
            <a:endParaRPr lang="el-GR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36</a:t>
            </a:fld>
            <a:endParaRPr lang="el-GR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37</a:t>
            </a:fld>
            <a:endParaRPr lang="el-GR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38</a:t>
            </a:fld>
            <a:endParaRPr lang="el-GR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39</a:t>
            </a:fld>
            <a:endParaRPr lang="el-G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40</a:t>
            </a:fld>
            <a:endParaRPr lang="el-GR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41</a:t>
            </a:fld>
            <a:endParaRPr lang="el-GR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42</a:t>
            </a:fld>
            <a:endParaRPr lang="el-GR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43</a:t>
            </a:fld>
            <a:endParaRPr lang="el-GR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44</a:t>
            </a:fld>
            <a:endParaRPr lang="el-GR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45</a:t>
            </a:fld>
            <a:endParaRPr lang="el-GR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46</a:t>
            </a:fld>
            <a:endParaRPr lang="el-GR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47</a:t>
            </a:fld>
            <a:endParaRPr lang="el-GR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48</a:t>
            </a:fld>
            <a:endParaRPr lang="el-GR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49</a:t>
            </a:fld>
            <a:endParaRPr lang="el-G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50</a:t>
            </a:fld>
            <a:endParaRPr lang="el-GR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51</a:t>
            </a:fld>
            <a:endParaRPr lang="el-GR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1 - Εικόνα" descr="Διαφάνεια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52</a:t>
            </a:fld>
            <a:endParaRPr lang="el-GR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1 - Εικόνα" descr="Διαφάνεια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53</a:t>
            </a:fld>
            <a:endParaRPr lang="el-GR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1 - Εικόνα" descr="Διαφάνεια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54</a:t>
            </a:fld>
            <a:endParaRPr lang="el-GR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 - Εικόνα" descr="Διαφάνεια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55</a:t>
            </a:fld>
            <a:endParaRPr lang="el-GR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1 - Εικόνα" descr="Διαφάνεια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56</a:t>
            </a:fld>
            <a:endParaRPr lang="el-GR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1 - Εικόνα" descr="Διαφάνεια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57</a:t>
            </a:fld>
            <a:endParaRPr lang="el-GR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1 - Εικόνα" descr="Διαφάνεια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58</a:t>
            </a:fld>
            <a:endParaRPr lang="el-GR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1 - Εικόνα" descr="Διαφάνεια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59</a:t>
            </a:fld>
            <a:endParaRPr lang="el-G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1 - Εικόνα" descr="Διαφάνεια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60</a:t>
            </a:fld>
            <a:endParaRPr lang="el-GR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1 - Εικόνα" descr="Διαφάνεια1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61</a:t>
            </a:fld>
            <a:endParaRPr lang="el-GR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1 - Εικόνα" descr="Διαφάνεια1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62</a:t>
            </a:fld>
            <a:endParaRPr lang="el-GR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1 - Εικόνα" descr="Διαφάνεια1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63</a:t>
            </a:fld>
            <a:endParaRPr lang="el-GR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1 - Εικόνα" descr="Διαφάνεια1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64</a:t>
            </a:fld>
            <a:endParaRPr lang="el-GR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1 - Εικόνα" descr="Διαφάνεια1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65</a:t>
            </a:fld>
            <a:endParaRPr lang="el-GR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1 - Εικόνα" descr="Διαφάνεια1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66</a:t>
            </a:fld>
            <a:endParaRPr lang="el-GR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1 - Εικόνα" descr="Διαφάνεια1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67</a:t>
            </a:fld>
            <a:endParaRPr lang="el-GR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1 - Εικόνα" descr="Διαφάνεια1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68</a:t>
            </a:fld>
            <a:endParaRPr lang="el-GR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1 - Εικόνα" descr="Διαφάνεια1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69</a:t>
            </a:fld>
            <a:endParaRPr lang="el-G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1 - Εικόνα" descr="Διαφάνεια1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70</a:t>
            </a:fld>
            <a:endParaRPr lang="el-GR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1 - Εικόνα" descr="Διαφάνεια2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71</a:t>
            </a:fld>
            <a:endParaRPr lang="el-GR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1 - Εικόνα" descr="Διαφάνεια2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72</a:t>
            </a:fld>
            <a:endParaRPr lang="el-GR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1 - Εικόνα" descr="Διαφάνεια2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73</a:t>
            </a:fld>
            <a:endParaRPr lang="el-GR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1 - Εικόνα" descr="Διαφάνεια2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74</a:t>
            </a:fld>
            <a:endParaRPr lang="el-GR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1 - Εικόνα" descr="Διαφάνεια2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75</a:t>
            </a:fld>
            <a:endParaRPr lang="el-GR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1 - Εικόνα" descr="Διαφάνεια2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76</a:t>
            </a:fld>
            <a:endParaRPr lang="el-GR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1 - Εικόνα" descr="Διαφάνεια2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77</a:t>
            </a:fld>
            <a:endParaRPr lang="el-GR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1 - Εικόνα" descr="Διαφάνεια2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78</a:t>
            </a:fld>
            <a:endParaRPr lang="el-GR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1 - Εικόνα" descr="Διαφάνεια2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79</a:t>
            </a:fld>
            <a:endParaRPr lang="el-G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1 - Εικόνα" descr="Διαφάνεια2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80</a:t>
            </a:fld>
            <a:endParaRPr lang="el-GR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1 - Εικόνα" descr="Διαφάνεια3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81</a:t>
            </a:fld>
            <a:endParaRPr lang="el-GR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1 - Εικόνα" descr="Διαφάνεια3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82</a:t>
            </a:fld>
            <a:endParaRPr lang="el-GR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1 - Εικόνα" descr="Διαφάνεια3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83</a:t>
            </a:fld>
            <a:endParaRPr lang="el-GR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1 - Εικόνα" descr="Διαφάνεια3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84</a:t>
            </a:fld>
            <a:endParaRPr lang="el-GR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1 - Εικόνα" descr="Διαφάνεια3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85</a:t>
            </a:fld>
            <a:endParaRPr lang="el-GR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1 - Εικόνα" descr="Διαφάνεια3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86</a:t>
            </a:fld>
            <a:endParaRPr lang="el-GR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1 - Εικόνα" descr="Διαφάνεια3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87</a:t>
            </a:fld>
            <a:endParaRPr lang="el-GR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1 - Εικόνα" descr="Διαφάνεια3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88</a:t>
            </a:fld>
            <a:endParaRPr lang="el-GR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1 - Εικόνα" descr="Διαφάνεια3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89</a:t>
            </a:fld>
            <a:endParaRPr lang="el-G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- Εικόνα" descr="Διαφάνεια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1 - Εικόνα" descr="Διαφάνεια39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90</a:t>
            </a:fld>
            <a:endParaRPr lang="el-GR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1 - Εικόνα" descr="Διαφάνεια40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91</a:t>
            </a:fld>
            <a:endParaRPr lang="el-GR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1 - Εικόνα" descr="Διαφάνεια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92</a:t>
            </a:fld>
            <a:endParaRPr lang="el-GR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1 - Εικόνα" descr="Διαφάνεια2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93</a:t>
            </a:fld>
            <a:endParaRPr lang="el-GR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1 - Εικόνα" descr="Διαφάνεια3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94</a:t>
            </a:fld>
            <a:endParaRPr lang="el-GR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1 - Εικόνα" descr="Διαφάνεια4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95</a:t>
            </a:fld>
            <a:endParaRPr lang="el-GR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1 - Εικόνα" descr="Διαφάνεια5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96</a:t>
            </a:fld>
            <a:endParaRPr lang="el-GR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1 - Εικόνα" descr="Διαφάνεια6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97</a:t>
            </a:fld>
            <a:endParaRPr lang="el-GR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1 - Εικόνα" descr="Διαφάνεια7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98</a:t>
            </a:fld>
            <a:endParaRPr lang="el-GR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1 - Εικόνα" descr="Διαφάνεια8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58273-A811-444D-BEEF-6C9F4718A804}" type="slidenum">
              <a:rPr lang="el-GR" smtClean="0"/>
              <a:pPr/>
              <a:t>99</a:t>
            </a:fld>
            <a:endParaRPr lang="el-G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156</Words>
  <Application>Microsoft Office PowerPoint</Application>
  <PresentationFormat>Προβολή στην οθόνη (4:3)</PresentationFormat>
  <Paragraphs>117</Paragraphs>
  <Slides>109</Slides>
  <Notes>0</Notes>
  <HiddenSlides>0</HiddenSlides>
  <MMClips>1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109</vt:i4>
      </vt:variant>
    </vt:vector>
  </HeadingPairs>
  <TitlesOfParts>
    <vt:vector size="110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  <vt:lpstr>Διαφάνεια 22</vt:lpstr>
      <vt:lpstr>Διαφάνεια 23</vt:lpstr>
      <vt:lpstr>Διαφάνεια 24</vt:lpstr>
      <vt:lpstr>Διαφάνεια 25</vt:lpstr>
      <vt:lpstr>Διαφάνεια 26</vt:lpstr>
      <vt:lpstr>Διαφάνεια 27</vt:lpstr>
      <vt:lpstr>Διαφάνεια 28</vt:lpstr>
      <vt:lpstr>Διαφάνεια 29</vt:lpstr>
      <vt:lpstr>Διαφάνεια 30</vt:lpstr>
      <vt:lpstr>Διαφάνεια 31</vt:lpstr>
      <vt:lpstr>Διαφάνεια 32</vt:lpstr>
      <vt:lpstr>Διαφάνεια 33</vt:lpstr>
      <vt:lpstr>Διαφάνεια 34</vt:lpstr>
      <vt:lpstr>Διαφάνεια 35</vt:lpstr>
      <vt:lpstr>Διαφάνεια 36</vt:lpstr>
      <vt:lpstr>Διαφάνεια 37</vt:lpstr>
      <vt:lpstr>Διαφάνεια 38</vt:lpstr>
      <vt:lpstr>Διαφάνεια 39</vt:lpstr>
      <vt:lpstr>Διαφάνεια 40</vt:lpstr>
      <vt:lpstr>Διαφάνεια 41</vt:lpstr>
      <vt:lpstr>Διαφάνεια 42</vt:lpstr>
      <vt:lpstr>Διαφάνεια 43</vt:lpstr>
      <vt:lpstr>Διαφάνεια 44</vt:lpstr>
      <vt:lpstr>Διαφάνεια 45</vt:lpstr>
      <vt:lpstr>Διαφάνεια 46</vt:lpstr>
      <vt:lpstr>Διαφάνεια 47</vt:lpstr>
      <vt:lpstr>Διαφάνεια 48</vt:lpstr>
      <vt:lpstr>Διαφάνεια 49</vt:lpstr>
      <vt:lpstr>Διαφάνεια 50</vt:lpstr>
      <vt:lpstr>Διαφάνεια 51</vt:lpstr>
      <vt:lpstr>Διαφάνεια 52</vt:lpstr>
      <vt:lpstr>Διαφάνεια 53</vt:lpstr>
      <vt:lpstr>Διαφάνεια 54</vt:lpstr>
      <vt:lpstr>Διαφάνεια 55</vt:lpstr>
      <vt:lpstr>Διαφάνεια 56</vt:lpstr>
      <vt:lpstr>Διαφάνεια 57</vt:lpstr>
      <vt:lpstr>Διαφάνεια 58</vt:lpstr>
      <vt:lpstr>Διαφάνεια 59</vt:lpstr>
      <vt:lpstr>Διαφάνεια 60</vt:lpstr>
      <vt:lpstr>Διαφάνεια 61</vt:lpstr>
      <vt:lpstr>Διαφάνεια 62</vt:lpstr>
      <vt:lpstr>Διαφάνεια 63</vt:lpstr>
      <vt:lpstr>Διαφάνεια 64</vt:lpstr>
      <vt:lpstr>Διαφάνεια 65</vt:lpstr>
      <vt:lpstr>Διαφάνεια 66</vt:lpstr>
      <vt:lpstr>Διαφάνεια 67</vt:lpstr>
      <vt:lpstr>Διαφάνεια 68</vt:lpstr>
      <vt:lpstr>Διαφάνεια 69</vt:lpstr>
      <vt:lpstr>Διαφάνεια 70</vt:lpstr>
      <vt:lpstr>Διαφάνεια 71</vt:lpstr>
      <vt:lpstr>Διαφάνεια 72</vt:lpstr>
      <vt:lpstr>Διαφάνεια 73</vt:lpstr>
      <vt:lpstr>Διαφάνεια 74</vt:lpstr>
      <vt:lpstr>Διαφάνεια 75</vt:lpstr>
      <vt:lpstr>Διαφάνεια 76</vt:lpstr>
      <vt:lpstr>Διαφάνεια 77</vt:lpstr>
      <vt:lpstr>Διαφάνεια 78</vt:lpstr>
      <vt:lpstr>Διαφάνεια 79</vt:lpstr>
      <vt:lpstr>Διαφάνεια 80</vt:lpstr>
      <vt:lpstr>Διαφάνεια 81</vt:lpstr>
      <vt:lpstr>Διαφάνεια 82</vt:lpstr>
      <vt:lpstr>Διαφάνεια 83</vt:lpstr>
      <vt:lpstr>Διαφάνεια 84</vt:lpstr>
      <vt:lpstr>Διαφάνεια 85</vt:lpstr>
      <vt:lpstr>Διαφάνεια 86</vt:lpstr>
      <vt:lpstr>Διαφάνεια 87</vt:lpstr>
      <vt:lpstr>Διαφάνεια 88</vt:lpstr>
      <vt:lpstr>Διαφάνεια 89</vt:lpstr>
      <vt:lpstr>Διαφάνεια 90</vt:lpstr>
      <vt:lpstr>Διαφάνεια 91</vt:lpstr>
      <vt:lpstr>Διαφάνεια 92</vt:lpstr>
      <vt:lpstr>Διαφάνεια 93</vt:lpstr>
      <vt:lpstr>Διαφάνεια 94</vt:lpstr>
      <vt:lpstr>Διαφάνεια 95</vt:lpstr>
      <vt:lpstr>Διαφάνεια 96</vt:lpstr>
      <vt:lpstr>Διαφάνεια 97</vt:lpstr>
      <vt:lpstr>Διαφάνεια 98</vt:lpstr>
      <vt:lpstr>Διαφάνεια 99</vt:lpstr>
      <vt:lpstr>Διαφάνεια 100</vt:lpstr>
      <vt:lpstr>Διαφάνεια 101</vt:lpstr>
      <vt:lpstr>Διαφάνεια 102</vt:lpstr>
      <vt:lpstr>Διαφάνεια 103</vt:lpstr>
      <vt:lpstr>Διαφάνεια 104</vt:lpstr>
      <vt:lpstr>Διαφάνεια 105</vt:lpstr>
      <vt:lpstr>Διαφάνεια 106</vt:lpstr>
      <vt:lpstr>Διαφάνεια 107</vt:lpstr>
      <vt:lpstr>Διαφάνεια 108</vt:lpstr>
      <vt:lpstr>Διαφάνεια 109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pc</dc:creator>
  <cp:lastModifiedBy>pc</cp:lastModifiedBy>
  <cp:revision>5</cp:revision>
  <dcterms:created xsi:type="dcterms:W3CDTF">2020-04-14T06:12:59Z</dcterms:created>
  <dcterms:modified xsi:type="dcterms:W3CDTF">2020-04-14T09:48:25Z</dcterms:modified>
</cp:coreProperties>
</file>