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0" r:id="rId17"/>
    <p:sldId id="271" r:id="rId18"/>
    <p:sldId id="272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E41959-E9FC-41FE-91A1-A204A54DC6E0}" v="31" dt="2020-05-09T17:54:18.6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Son- anThrwpos" userId="4071d626ed18fe59" providerId="LiveId" clId="{DDE41959-E9FC-41FE-91A1-A204A54DC6E0}"/>
    <pc:docChg chg="undo custSel mod addSld delSld modSld">
      <pc:chgData name="tSon- anThrwpos" userId="4071d626ed18fe59" providerId="LiveId" clId="{DDE41959-E9FC-41FE-91A1-A204A54DC6E0}" dt="2020-05-09T18:16:00.753" v="6953" actId="113"/>
      <pc:docMkLst>
        <pc:docMk/>
      </pc:docMkLst>
      <pc:sldChg chg="addSp delSp modSp mod setBg">
        <pc:chgData name="tSon- anThrwpos" userId="4071d626ed18fe59" providerId="LiveId" clId="{DDE41959-E9FC-41FE-91A1-A204A54DC6E0}" dt="2020-05-09T16:45:24.180" v="6406" actId="1076"/>
        <pc:sldMkLst>
          <pc:docMk/>
          <pc:sldMk cId="4064868406" sldId="256"/>
        </pc:sldMkLst>
        <pc:spChg chg="mod">
          <ac:chgData name="tSon- anThrwpos" userId="4071d626ed18fe59" providerId="LiveId" clId="{DDE41959-E9FC-41FE-91A1-A204A54DC6E0}" dt="2020-05-09T16:44:35.601" v="6401" actId="26606"/>
          <ac:spMkLst>
            <pc:docMk/>
            <pc:sldMk cId="4064868406" sldId="256"/>
            <ac:spMk id="2" creationId="{2E7A9E4E-36C3-4128-AD14-9A791E5302DA}"/>
          </ac:spMkLst>
        </pc:spChg>
        <pc:spChg chg="mod ord">
          <ac:chgData name="tSon- anThrwpos" userId="4071d626ed18fe59" providerId="LiveId" clId="{DDE41959-E9FC-41FE-91A1-A204A54DC6E0}" dt="2020-05-09T16:44:35.601" v="6401" actId="26606"/>
          <ac:spMkLst>
            <pc:docMk/>
            <pc:sldMk cId="4064868406" sldId="256"/>
            <ac:spMk id="3" creationId="{6CC40195-DA52-47FC-A645-B00E24ED87CE}"/>
          </ac:spMkLst>
        </pc:spChg>
        <pc:spChg chg="add del">
          <ac:chgData name="tSon- anThrwpos" userId="4071d626ed18fe59" providerId="LiveId" clId="{DDE41959-E9FC-41FE-91A1-A204A54DC6E0}" dt="2020-05-09T16:44:02.518" v="6393" actId="26606"/>
          <ac:spMkLst>
            <pc:docMk/>
            <pc:sldMk cId="4064868406" sldId="256"/>
            <ac:spMk id="6" creationId="{90A7E396-A5E4-44BC-9BB6-B0E9D90C89F4}"/>
          </ac:spMkLst>
        </pc:spChg>
        <pc:spChg chg="add del">
          <ac:chgData name="tSon- anThrwpos" userId="4071d626ed18fe59" providerId="LiveId" clId="{DDE41959-E9FC-41FE-91A1-A204A54DC6E0}" dt="2020-05-09T16:44:35.601" v="6401" actId="26606"/>
          <ac:spMkLst>
            <pc:docMk/>
            <pc:sldMk cId="4064868406" sldId="256"/>
            <ac:spMk id="7" creationId="{90A7E396-A5E4-44BC-9BB6-B0E9D90C89F4}"/>
          </ac:spMkLst>
        </pc:spChg>
        <pc:spChg chg="add del">
          <ac:chgData name="tSon- anThrwpos" userId="4071d626ed18fe59" providerId="LiveId" clId="{DDE41959-E9FC-41FE-91A1-A204A54DC6E0}" dt="2020-05-09T16:44:14.480" v="6395" actId="26606"/>
          <ac:spMkLst>
            <pc:docMk/>
            <pc:sldMk cId="4064868406" sldId="256"/>
            <ac:spMk id="8" creationId="{CE09E21C-A325-4A05-ABC0-CAF1D7B5296F}"/>
          </ac:spMkLst>
        </pc:spChg>
        <pc:spChg chg="add del">
          <ac:chgData name="tSon- anThrwpos" userId="4071d626ed18fe59" providerId="LiveId" clId="{DDE41959-E9FC-41FE-91A1-A204A54DC6E0}" dt="2020-05-09T16:43:56.541" v="6386" actId="26606"/>
          <ac:spMkLst>
            <pc:docMk/>
            <pc:sldMk cId="4064868406" sldId="256"/>
            <ac:spMk id="9" creationId="{90A7E396-A5E4-44BC-9BB6-B0E9D90C89F4}"/>
          </ac:spMkLst>
        </pc:spChg>
        <pc:spChg chg="add del">
          <ac:chgData name="tSon- anThrwpos" userId="4071d626ed18fe59" providerId="LiveId" clId="{DDE41959-E9FC-41FE-91A1-A204A54DC6E0}" dt="2020-05-09T16:44:14.480" v="6395" actId="26606"/>
          <ac:spMkLst>
            <pc:docMk/>
            <pc:sldMk cId="4064868406" sldId="256"/>
            <ac:spMk id="10" creationId="{89E3E1A0-1805-45BC-B907-434AB9D34F39}"/>
          </ac:spMkLst>
        </pc:spChg>
        <pc:spChg chg="add del">
          <ac:chgData name="tSon- anThrwpos" userId="4071d626ed18fe59" providerId="LiveId" clId="{DDE41959-E9FC-41FE-91A1-A204A54DC6E0}" dt="2020-05-09T16:43:57.538" v="6388" actId="26606"/>
          <ac:spMkLst>
            <pc:docMk/>
            <pc:sldMk cId="4064868406" sldId="256"/>
            <ac:spMk id="11" creationId="{CE09E21C-A325-4A05-ABC0-CAF1D7B5296F}"/>
          </ac:spMkLst>
        </pc:spChg>
        <pc:spChg chg="add del">
          <ac:chgData name="tSon- anThrwpos" userId="4071d626ed18fe59" providerId="LiveId" clId="{DDE41959-E9FC-41FE-91A1-A204A54DC6E0}" dt="2020-05-09T16:44:14.480" v="6395" actId="26606"/>
          <ac:spMkLst>
            <pc:docMk/>
            <pc:sldMk cId="4064868406" sldId="256"/>
            <ac:spMk id="13" creationId="{6C2F1F09-5957-4AF7-B75D-EEC030D8ED03}"/>
          </ac:spMkLst>
        </pc:spChg>
        <pc:picChg chg="add del mod">
          <ac:chgData name="tSon- anThrwpos" userId="4071d626ed18fe59" providerId="LiveId" clId="{DDE41959-E9FC-41FE-91A1-A204A54DC6E0}" dt="2020-05-09T16:44:41.635" v="6402" actId="21"/>
          <ac:picMkLst>
            <pc:docMk/>
            <pc:sldMk cId="4064868406" sldId="256"/>
            <ac:picMk id="4" creationId="{CC47A263-9F09-4662-B7B1-BFBE903A00BA}"/>
          </ac:picMkLst>
        </pc:picChg>
        <pc:picChg chg="add mod">
          <ac:chgData name="tSon- anThrwpos" userId="4071d626ed18fe59" providerId="LiveId" clId="{DDE41959-E9FC-41FE-91A1-A204A54DC6E0}" dt="2020-05-09T16:45:24.180" v="6406" actId="1076"/>
          <ac:picMkLst>
            <pc:docMk/>
            <pc:sldMk cId="4064868406" sldId="256"/>
            <ac:picMk id="5" creationId="{78FEF576-5D2A-4F4D-9A3C-EBD167665EE9}"/>
          </ac:picMkLst>
        </pc:picChg>
      </pc:sldChg>
      <pc:sldChg chg="addSp modSp mod">
        <pc:chgData name="tSon- anThrwpos" userId="4071d626ed18fe59" providerId="LiveId" clId="{DDE41959-E9FC-41FE-91A1-A204A54DC6E0}" dt="2020-05-09T16:28:53.230" v="6271" actId="1076"/>
        <pc:sldMkLst>
          <pc:docMk/>
          <pc:sldMk cId="3907837437" sldId="257"/>
        </pc:sldMkLst>
        <pc:picChg chg="add mod">
          <ac:chgData name="tSon- anThrwpos" userId="4071d626ed18fe59" providerId="LiveId" clId="{DDE41959-E9FC-41FE-91A1-A204A54DC6E0}" dt="2020-05-09T16:28:53.230" v="6271" actId="1076"/>
          <ac:picMkLst>
            <pc:docMk/>
            <pc:sldMk cId="3907837437" sldId="257"/>
            <ac:picMk id="5" creationId="{EAB959A6-CFF8-49A5-951C-0D887355F680}"/>
          </ac:picMkLst>
        </pc:picChg>
      </pc:sldChg>
      <pc:sldChg chg="addSp modSp mod setBg">
        <pc:chgData name="tSon- anThrwpos" userId="4071d626ed18fe59" providerId="LiveId" clId="{DDE41959-E9FC-41FE-91A1-A204A54DC6E0}" dt="2020-05-09T16:30:13.686" v="6277" actId="27636"/>
        <pc:sldMkLst>
          <pc:docMk/>
          <pc:sldMk cId="2656742018" sldId="258"/>
        </pc:sldMkLst>
        <pc:spChg chg="mod">
          <ac:chgData name="tSon- anThrwpos" userId="4071d626ed18fe59" providerId="LiveId" clId="{DDE41959-E9FC-41FE-91A1-A204A54DC6E0}" dt="2020-05-09T16:30:13.643" v="6276" actId="26606"/>
          <ac:spMkLst>
            <pc:docMk/>
            <pc:sldMk cId="2656742018" sldId="258"/>
            <ac:spMk id="2" creationId="{B1DEFFB0-77DC-4042-AB25-A634A5E64A68}"/>
          </ac:spMkLst>
        </pc:spChg>
        <pc:spChg chg="mod ord">
          <ac:chgData name="tSon- anThrwpos" userId="4071d626ed18fe59" providerId="LiveId" clId="{DDE41959-E9FC-41FE-91A1-A204A54DC6E0}" dt="2020-05-09T16:30:13.686" v="6277" actId="27636"/>
          <ac:spMkLst>
            <pc:docMk/>
            <pc:sldMk cId="2656742018" sldId="258"/>
            <ac:spMk id="3" creationId="{F102901B-3865-49AE-95BF-63F365B8D71C}"/>
          </ac:spMkLst>
        </pc:spChg>
        <pc:picChg chg="add mod">
          <ac:chgData name="tSon- anThrwpos" userId="4071d626ed18fe59" providerId="LiveId" clId="{DDE41959-E9FC-41FE-91A1-A204A54DC6E0}" dt="2020-05-09T16:30:13.643" v="6276" actId="26606"/>
          <ac:picMkLst>
            <pc:docMk/>
            <pc:sldMk cId="2656742018" sldId="258"/>
            <ac:picMk id="5" creationId="{B521DDFC-84DE-486F-B40F-DB0CB11F9EE9}"/>
          </ac:picMkLst>
        </pc:picChg>
      </pc:sldChg>
      <pc:sldChg chg="addSp delSp modSp new mod setBg">
        <pc:chgData name="tSon- anThrwpos" userId="4071d626ed18fe59" providerId="LiveId" clId="{DDE41959-E9FC-41FE-91A1-A204A54DC6E0}" dt="2020-05-09T18:14:23.165" v="6947" actId="20577"/>
        <pc:sldMkLst>
          <pc:docMk/>
          <pc:sldMk cId="2140530412" sldId="259"/>
        </pc:sldMkLst>
        <pc:spChg chg="mod">
          <ac:chgData name="tSon- anThrwpos" userId="4071d626ed18fe59" providerId="LiveId" clId="{DDE41959-E9FC-41FE-91A1-A204A54DC6E0}" dt="2020-05-09T16:30:48.266" v="6285" actId="26606"/>
          <ac:spMkLst>
            <pc:docMk/>
            <pc:sldMk cId="2140530412" sldId="259"/>
            <ac:spMk id="2" creationId="{C947DAE9-7CC8-467F-981A-752A31A479A7}"/>
          </ac:spMkLst>
        </pc:spChg>
        <pc:spChg chg="mod ord">
          <ac:chgData name="tSon- anThrwpos" userId="4071d626ed18fe59" providerId="LiveId" clId="{DDE41959-E9FC-41FE-91A1-A204A54DC6E0}" dt="2020-05-09T18:14:23.165" v="6947" actId="20577"/>
          <ac:spMkLst>
            <pc:docMk/>
            <pc:sldMk cId="2140530412" sldId="259"/>
            <ac:spMk id="3" creationId="{F94AE4E2-3EA8-4156-818F-60BE3D388762}"/>
          </ac:spMkLst>
        </pc:spChg>
        <pc:spChg chg="add del">
          <ac:chgData name="tSon- anThrwpos" userId="4071d626ed18fe59" providerId="LiveId" clId="{DDE41959-E9FC-41FE-91A1-A204A54DC6E0}" dt="2020-05-09T16:30:48.266" v="6285" actId="26606"/>
          <ac:spMkLst>
            <pc:docMk/>
            <pc:sldMk cId="2140530412" sldId="259"/>
            <ac:spMk id="10" creationId="{06940ED6-223C-4647-B0A5-87B5C415B562}"/>
          </ac:spMkLst>
        </pc:spChg>
        <pc:spChg chg="add del">
          <ac:chgData name="tSon- anThrwpos" userId="4071d626ed18fe59" providerId="LiveId" clId="{DDE41959-E9FC-41FE-91A1-A204A54DC6E0}" dt="2020-05-09T16:30:48.266" v="6285" actId="26606"/>
          <ac:spMkLst>
            <pc:docMk/>
            <pc:sldMk cId="2140530412" sldId="259"/>
            <ac:spMk id="12" creationId="{D9769A94-1E1F-4A0C-90B5-F16DF2F3A142}"/>
          </ac:spMkLst>
        </pc:spChg>
        <pc:picChg chg="add mod modCrop">
          <ac:chgData name="tSon- anThrwpos" userId="4071d626ed18fe59" providerId="LiveId" clId="{DDE41959-E9FC-41FE-91A1-A204A54DC6E0}" dt="2020-05-09T16:32:21.797" v="6303" actId="26606"/>
          <ac:picMkLst>
            <pc:docMk/>
            <pc:sldMk cId="2140530412" sldId="259"/>
            <ac:picMk id="5" creationId="{D93E3D6E-DB10-4B12-88E2-B87EAEBEB32B}"/>
          </ac:picMkLst>
        </pc:picChg>
      </pc:sldChg>
      <pc:sldChg chg="addSp modSp new mod setBg">
        <pc:chgData name="tSon- anThrwpos" userId="4071d626ed18fe59" providerId="LiveId" clId="{DDE41959-E9FC-41FE-91A1-A204A54DC6E0}" dt="2020-05-09T16:31:17.049" v="6292" actId="26606"/>
        <pc:sldMkLst>
          <pc:docMk/>
          <pc:sldMk cId="3003553108" sldId="260"/>
        </pc:sldMkLst>
        <pc:spChg chg="mod">
          <ac:chgData name="tSon- anThrwpos" userId="4071d626ed18fe59" providerId="LiveId" clId="{DDE41959-E9FC-41FE-91A1-A204A54DC6E0}" dt="2020-05-09T16:31:17.049" v="6292" actId="26606"/>
          <ac:spMkLst>
            <pc:docMk/>
            <pc:sldMk cId="3003553108" sldId="260"/>
            <ac:spMk id="2" creationId="{2F1AB412-7518-4649-BA75-975964E73CF6}"/>
          </ac:spMkLst>
        </pc:spChg>
        <pc:spChg chg="mod">
          <ac:chgData name="tSon- anThrwpos" userId="4071d626ed18fe59" providerId="LiveId" clId="{DDE41959-E9FC-41FE-91A1-A204A54DC6E0}" dt="2020-05-09T16:31:17.049" v="6292" actId="26606"/>
          <ac:spMkLst>
            <pc:docMk/>
            <pc:sldMk cId="3003553108" sldId="260"/>
            <ac:spMk id="3" creationId="{6EF5AA10-5587-4AF8-8F0F-4E5A673B623F}"/>
          </ac:spMkLst>
        </pc:spChg>
        <pc:picChg chg="add mod">
          <ac:chgData name="tSon- anThrwpos" userId="4071d626ed18fe59" providerId="LiveId" clId="{DDE41959-E9FC-41FE-91A1-A204A54DC6E0}" dt="2020-05-09T16:31:17.049" v="6292" actId="26606"/>
          <ac:picMkLst>
            <pc:docMk/>
            <pc:sldMk cId="3003553108" sldId="260"/>
            <ac:picMk id="5" creationId="{4BD55E73-02C6-4652-A46F-345BC996D267}"/>
          </ac:picMkLst>
        </pc:picChg>
      </pc:sldChg>
      <pc:sldChg chg="addSp modSp new mod setBg">
        <pc:chgData name="tSon- anThrwpos" userId="4071d626ed18fe59" providerId="LiveId" clId="{DDE41959-E9FC-41FE-91A1-A204A54DC6E0}" dt="2020-05-09T16:31:48.778" v="6300" actId="1076"/>
        <pc:sldMkLst>
          <pc:docMk/>
          <pc:sldMk cId="3977875265" sldId="261"/>
        </pc:sldMkLst>
        <pc:spChg chg="mod">
          <ac:chgData name="tSon- anThrwpos" userId="4071d626ed18fe59" providerId="LiveId" clId="{DDE41959-E9FC-41FE-91A1-A204A54DC6E0}" dt="2020-05-09T16:31:42.966" v="6296" actId="26606"/>
          <ac:spMkLst>
            <pc:docMk/>
            <pc:sldMk cId="3977875265" sldId="261"/>
            <ac:spMk id="2" creationId="{3DB28395-DDE8-466D-8507-DA291A95D813}"/>
          </ac:spMkLst>
        </pc:spChg>
        <pc:spChg chg="mod">
          <ac:chgData name="tSon- anThrwpos" userId="4071d626ed18fe59" providerId="LiveId" clId="{DDE41959-E9FC-41FE-91A1-A204A54DC6E0}" dt="2020-05-09T16:31:43.007" v="6297" actId="27636"/>
          <ac:spMkLst>
            <pc:docMk/>
            <pc:sldMk cId="3977875265" sldId="261"/>
            <ac:spMk id="3" creationId="{8FC8E9A1-FB20-4096-A3A3-673F60A10F67}"/>
          </ac:spMkLst>
        </pc:spChg>
        <pc:picChg chg="add mod">
          <ac:chgData name="tSon- anThrwpos" userId="4071d626ed18fe59" providerId="LiveId" clId="{DDE41959-E9FC-41FE-91A1-A204A54DC6E0}" dt="2020-05-09T16:31:48.778" v="6300" actId="1076"/>
          <ac:picMkLst>
            <pc:docMk/>
            <pc:sldMk cId="3977875265" sldId="261"/>
            <ac:picMk id="5" creationId="{A1ED2750-A337-4529-8E8F-4BADD15AB264}"/>
          </ac:picMkLst>
        </pc:picChg>
      </pc:sldChg>
      <pc:sldChg chg="addSp delSp modSp new mod setBg">
        <pc:chgData name="tSon- anThrwpos" userId="4071d626ed18fe59" providerId="LiveId" clId="{DDE41959-E9FC-41FE-91A1-A204A54DC6E0}" dt="2020-05-09T17:25:51.885" v="6413" actId="20577"/>
        <pc:sldMkLst>
          <pc:docMk/>
          <pc:sldMk cId="2552614090" sldId="262"/>
        </pc:sldMkLst>
        <pc:spChg chg="mod">
          <ac:chgData name="tSon- anThrwpos" userId="4071d626ed18fe59" providerId="LiveId" clId="{DDE41959-E9FC-41FE-91A1-A204A54DC6E0}" dt="2020-05-09T16:31:59.816" v="6301" actId="26606"/>
          <ac:spMkLst>
            <pc:docMk/>
            <pc:sldMk cId="2552614090" sldId="262"/>
            <ac:spMk id="2" creationId="{62EE21FD-8CDC-4C01-AB3A-C99AB949338C}"/>
          </ac:spMkLst>
        </pc:spChg>
        <pc:spChg chg="del mod">
          <ac:chgData name="tSon- anThrwpos" userId="4071d626ed18fe59" providerId="LiveId" clId="{DDE41959-E9FC-41FE-91A1-A204A54DC6E0}" dt="2020-05-09T16:31:59.816" v="6301" actId="26606"/>
          <ac:spMkLst>
            <pc:docMk/>
            <pc:sldMk cId="2552614090" sldId="262"/>
            <ac:spMk id="3" creationId="{2651E970-ADC7-433A-8ED3-813537258738}"/>
          </ac:spMkLst>
        </pc:spChg>
        <pc:graphicFrameChg chg="add mod">
          <ac:chgData name="tSon- anThrwpos" userId="4071d626ed18fe59" providerId="LiveId" clId="{DDE41959-E9FC-41FE-91A1-A204A54DC6E0}" dt="2020-05-09T17:25:51.885" v="6413" actId="20577"/>
          <ac:graphicFrameMkLst>
            <pc:docMk/>
            <pc:sldMk cId="2552614090" sldId="262"/>
            <ac:graphicFrameMk id="5" creationId="{88C4C551-D613-4469-A46E-0A7E82EA690B}"/>
          </ac:graphicFrameMkLst>
        </pc:graphicFrameChg>
      </pc:sldChg>
      <pc:sldChg chg="addSp modSp new mod setBg">
        <pc:chgData name="tSon- anThrwpos" userId="4071d626ed18fe59" providerId="LiveId" clId="{DDE41959-E9FC-41FE-91A1-A204A54DC6E0}" dt="2020-05-09T18:16:00.753" v="6953" actId="113"/>
        <pc:sldMkLst>
          <pc:docMk/>
          <pc:sldMk cId="1491985027" sldId="263"/>
        </pc:sldMkLst>
        <pc:spChg chg="mod">
          <ac:chgData name="tSon- anThrwpos" userId="4071d626ed18fe59" providerId="LiveId" clId="{DDE41959-E9FC-41FE-91A1-A204A54DC6E0}" dt="2020-05-09T16:32:10.776" v="6302" actId="26606"/>
          <ac:spMkLst>
            <pc:docMk/>
            <pc:sldMk cId="1491985027" sldId="263"/>
            <ac:spMk id="2" creationId="{59CEADB8-3618-4160-99F9-F49994AF0E99}"/>
          </ac:spMkLst>
        </pc:spChg>
        <pc:spChg chg="mod">
          <ac:chgData name="tSon- anThrwpos" userId="4071d626ed18fe59" providerId="LiveId" clId="{DDE41959-E9FC-41FE-91A1-A204A54DC6E0}" dt="2020-05-09T18:16:00.753" v="6953" actId="113"/>
          <ac:spMkLst>
            <pc:docMk/>
            <pc:sldMk cId="1491985027" sldId="263"/>
            <ac:spMk id="3" creationId="{3638D381-4E5E-4B1A-9517-3866525B3D14}"/>
          </ac:spMkLst>
        </pc:spChg>
        <pc:spChg chg="add">
          <ac:chgData name="tSon- anThrwpos" userId="4071d626ed18fe59" providerId="LiveId" clId="{DDE41959-E9FC-41FE-91A1-A204A54DC6E0}" dt="2020-05-09T16:32:10.776" v="6302" actId="26606"/>
          <ac:spMkLst>
            <pc:docMk/>
            <pc:sldMk cId="1491985027" sldId="263"/>
            <ac:spMk id="8" creationId="{089A69AF-D57B-49B4-886C-D4A5DC194421}"/>
          </ac:spMkLst>
        </pc:spChg>
        <pc:spChg chg="add">
          <ac:chgData name="tSon- anThrwpos" userId="4071d626ed18fe59" providerId="LiveId" clId="{DDE41959-E9FC-41FE-91A1-A204A54DC6E0}" dt="2020-05-09T16:32:10.776" v="6302" actId="26606"/>
          <ac:spMkLst>
            <pc:docMk/>
            <pc:sldMk cId="1491985027" sldId="263"/>
            <ac:spMk id="10" creationId="{CABDC08D-6093-4397-92D4-54D00E2BB1C2}"/>
          </ac:spMkLst>
        </pc:spChg>
      </pc:sldChg>
      <pc:sldChg chg="addSp modSp new mod setBg">
        <pc:chgData name="tSon- anThrwpos" userId="4071d626ed18fe59" providerId="LiveId" clId="{DDE41959-E9FC-41FE-91A1-A204A54DC6E0}" dt="2020-05-09T17:26:13.438" v="6415" actId="20577"/>
        <pc:sldMkLst>
          <pc:docMk/>
          <pc:sldMk cId="2012522680" sldId="264"/>
        </pc:sldMkLst>
        <pc:spChg chg="mod">
          <ac:chgData name="tSon- anThrwpos" userId="4071d626ed18fe59" providerId="LiveId" clId="{DDE41959-E9FC-41FE-91A1-A204A54DC6E0}" dt="2020-05-09T16:32:41.136" v="6305" actId="26606"/>
          <ac:spMkLst>
            <pc:docMk/>
            <pc:sldMk cId="2012522680" sldId="264"/>
            <ac:spMk id="2" creationId="{4595ACF9-1622-451B-AD13-21CC79250231}"/>
          </ac:spMkLst>
        </pc:spChg>
        <pc:spChg chg="mod">
          <ac:chgData name="tSon- anThrwpos" userId="4071d626ed18fe59" providerId="LiveId" clId="{DDE41959-E9FC-41FE-91A1-A204A54DC6E0}" dt="2020-05-09T17:26:13.438" v="6415" actId="20577"/>
          <ac:spMkLst>
            <pc:docMk/>
            <pc:sldMk cId="2012522680" sldId="264"/>
            <ac:spMk id="3" creationId="{A8BA8357-EA4C-4764-9CEB-0694D1889BC8}"/>
          </ac:spMkLst>
        </pc:spChg>
        <pc:spChg chg="add">
          <ac:chgData name="tSon- anThrwpos" userId="4071d626ed18fe59" providerId="LiveId" clId="{DDE41959-E9FC-41FE-91A1-A204A54DC6E0}" dt="2020-05-09T16:32:41.136" v="6305" actId="26606"/>
          <ac:spMkLst>
            <pc:docMk/>
            <pc:sldMk cId="2012522680" sldId="264"/>
            <ac:spMk id="8" creationId="{35C44DBB-AD7C-4682-B258-6367305D207B}"/>
          </ac:spMkLst>
        </pc:spChg>
        <pc:picChg chg="add mod">
          <ac:chgData name="tSon- anThrwpos" userId="4071d626ed18fe59" providerId="LiveId" clId="{DDE41959-E9FC-41FE-91A1-A204A54DC6E0}" dt="2020-05-09T16:33:11.586" v="6312" actId="1076"/>
          <ac:picMkLst>
            <pc:docMk/>
            <pc:sldMk cId="2012522680" sldId="264"/>
            <ac:picMk id="5" creationId="{D18A01D0-6968-46F8-BD1A-FC06384F8106}"/>
          </ac:picMkLst>
        </pc:picChg>
        <pc:cxnChg chg="add">
          <ac:chgData name="tSon- anThrwpos" userId="4071d626ed18fe59" providerId="LiveId" clId="{DDE41959-E9FC-41FE-91A1-A204A54DC6E0}" dt="2020-05-09T16:32:41.136" v="6305" actId="26606"/>
          <ac:cxnSpMkLst>
            <pc:docMk/>
            <pc:sldMk cId="2012522680" sldId="264"/>
            <ac:cxnSpMk id="10" creationId="{A1CED323-FAF0-4E0B-8717-FC1F468A28FE}"/>
          </ac:cxnSpMkLst>
        </pc:cxnChg>
      </pc:sldChg>
      <pc:sldChg chg="addSp modSp new mod setBg">
        <pc:chgData name="tSon- anThrwpos" userId="4071d626ed18fe59" providerId="LiveId" clId="{DDE41959-E9FC-41FE-91A1-A204A54DC6E0}" dt="2020-05-09T16:33:59.117" v="6313" actId="26606"/>
        <pc:sldMkLst>
          <pc:docMk/>
          <pc:sldMk cId="1651250078" sldId="265"/>
        </pc:sldMkLst>
        <pc:spChg chg="mod">
          <ac:chgData name="tSon- anThrwpos" userId="4071d626ed18fe59" providerId="LiveId" clId="{DDE41959-E9FC-41FE-91A1-A204A54DC6E0}" dt="2020-05-09T16:33:59.117" v="6313" actId="26606"/>
          <ac:spMkLst>
            <pc:docMk/>
            <pc:sldMk cId="1651250078" sldId="265"/>
            <ac:spMk id="2" creationId="{094777C6-B63E-43FB-98F6-18F15809419A}"/>
          </ac:spMkLst>
        </pc:spChg>
        <pc:spChg chg="mod">
          <ac:chgData name="tSon- anThrwpos" userId="4071d626ed18fe59" providerId="LiveId" clId="{DDE41959-E9FC-41FE-91A1-A204A54DC6E0}" dt="2020-05-09T16:33:59.117" v="6313" actId="26606"/>
          <ac:spMkLst>
            <pc:docMk/>
            <pc:sldMk cId="1651250078" sldId="265"/>
            <ac:spMk id="3" creationId="{14D04DEF-5A80-46EC-B205-41ED567809CA}"/>
          </ac:spMkLst>
        </pc:spChg>
        <pc:spChg chg="add">
          <ac:chgData name="tSon- anThrwpos" userId="4071d626ed18fe59" providerId="LiveId" clId="{DDE41959-E9FC-41FE-91A1-A204A54DC6E0}" dt="2020-05-09T16:33:59.117" v="6313" actId="26606"/>
          <ac:spMkLst>
            <pc:docMk/>
            <pc:sldMk cId="1651250078" sldId="265"/>
            <ac:spMk id="8" creationId="{F1E0D4A3-ECB8-4689-ABDB-9CE848CE83B9}"/>
          </ac:spMkLst>
        </pc:spChg>
        <pc:spChg chg="add">
          <ac:chgData name="tSon- anThrwpos" userId="4071d626ed18fe59" providerId="LiveId" clId="{DDE41959-E9FC-41FE-91A1-A204A54DC6E0}" dt="2020-05-09T16:33:59.117" v="6313" actId="26606"/>
          <ac:spMkLst>
            <pc:docMk/>
            <pc:sldMk cId="1651250078" sldId="265"/>
            <ac:spMk id="10" creationId="{8854772B-9C8F-4037-89E0-3A45208AB395}"/>
          </ac:spMkLst>
        </pc:spChg>
      </pc:sldChg>
      <pc:sldChg chg="addSp modSp new mod setBg">
        <pc:chgData name="tSon- anThrwpos" userId="4071d626ed18fe59" providerId="LiveId" clId="{DDE41959-E9FC-41FE-91A1-A204A54DC6E0}" dt="2020-05-09T18:14:07.943" v="6942" actId="20577"/>
        <pc:sldMkLst>
          <pc:docMk/>
          <pc:sldMk cId="1520994025" sldId="266"/>
        </pc:sldMkLst>
        <pc:spChg chg="mod">
          <ac:chgData name="tSon- anThrwpos" userId="4071d626ed18fe59" providerId="LiveId" clId="{DDE41959-E9FC-41FE-91A1-A204A54DC6E0}" dt="2020-05-09T16:34:18.138" v="6318" actId="26606"/>
          <ac:spMkLst>
            <pc:docMk/>
            <pc:sldMk cId="1520994025" sldId="266"/>
            <ac:spMk id="2" creationId="{80AAF77E-458B-45F7-AB1A-D27223609140}"/>
          </ac:spMkLst>
        </pc:spChg>
        <pc:spChg chg="mod ord">
          <ac:chgData name="tSon- anThrwpos" userId="4071d626ed18fe59" providerId="LiveId" clId="{DDE41959-E9FC-41FE-91A1-A204A54DC6E0}" dt="2020-05-09T18:14:07.943" v="6942" actId="20577"/>
          <ac:spMkLst>
            <pc:docMk/>
            <pc:sldMk cId="1520994025" sldId="266"/>
            <ac:spMk id="3" creationId="{E0DFC388-5B68-476D-A83A-EF00308E67EE}"/>
          </ac:spMkLst>
        </pc:spChg>
        <pc:picChg chg="add mod">
          <ac:chgData name="tSon- anThrwpos" userId="4071d626ed18fe59" providerId="LiveId" clId="{DDE41959-E9FC-41FE-91A1-A204A54DC6E0}" dt="2020-05-09T16:36:31.853" v="6342" actId="26606"/>
          <ac:picMkLst>
            <pc:docMk/>
            <pc:sldMk cId="1520994025" sldId="266"/>
            <ac:picMk id="5" creationId="{8FFAB77B-1EAB-48C2-8F89-D13F719554C7}"/>
          </ac:picMkLst>
        </pc:picChg>
        <pc:picChg chg="add mod ord">
          <ac:chgData name="tSon- anThrwpos" userId="4071d626ed18fe59" providerId="LiveId" clId="{DDE41959-E9FC-41FE-91A1-A204A54DC6E0}" dt="2020-05-09T16:36:31.853" v="6342" actId="26606"/>
          <ac:picMkLst>
            <pc:docMk/>
            <pc:sldMk cId="1520994025" sldId="266"/>
            <ac:picMk id="7" creationId="{332DE1BC-BE77-47AF-9B8C-AAC1255B8606}"/>
          </ac:picMkLst>
        </pc:picChg>
      </pc:sldChg>
      <pc:sldChg chg="addSp delSp modSp new mod setBg">
        <pc:chgData name="tSon- anThrwpos" userId="4071d626ed18fe59" providerId="LiveId" clId="{DDE41959-E9FC-41FE-91A1-A204A54DC6E0}" dt="2020-05-09T16:34:49.310" v="6324" actId="26606"/>
        <pc:sldMkLst>
          <pc:docMk/>
          <pc:sldMk cId="2385091333" sldId="267"/>
        </pc:sldMkLst>
        <pc:spChg chg="mod">
          <ac:chgData name="tSon- anThrwpos" userId="4071d626ed18fe59" providerId="LiveId" clId="{DDE41959-E9FC-41FE-91A1-A204A54DC6E0}" dt="2020-05-09T16:34:26.476" v="6319" actId="26606"/>
          <ac:spMkLst>
            <pc:docMk/>
            <pc:sldMk cId="2385091333" sldId="267"/>
            <ac:spMk id="2" creationId="{CE6902D1-2577-414A-91C0-85ABE851A9FA}"/>
          </ac:spMkLst>
        </pc:spChg>
        <pc:spChg chg="del mod">
          <ac:chgData name="tSon- anThrwpos" userId="4071d626ed18fe59" providerId="LiveId" clId="{DDE41959-E9FC-41FE-91A1-A204A54DC6E0}" dt="2020-05-09T16:34:26.476" v="6319" actId="26606"/>
          <ac:spMkLst>
            <pc:docMk/>
            <pc:sldMk cId="2385091333" sldId="267"/>
            <ac:spMk id="3" creationId="{EF5D41F7-0A2C-40C8-973A-0844AC06DBF8}"/>
          </ac:spMkLst>
        </pc:spChg>
        <pc:graphicFrameChg chg="add mod ord modGraphic">
          <ac:chgData name="tSon- anThrwpos" userId="4071d626ed18fe59" providerId="LiveId" clId="{DDE41959-E9FC-41FE-91A1-A204A54DC6E0}" dt="2020-05-09T16:34:49.310" v="6324" actId="26606"/>
          <ac:graphicFrameMkLst>
            <pc:docMk/>
            <pc:sldMk cId="2385091333" sldId="267"/>
            <ac:graphicFrameMk id="5" creationId="{1F092940-1ED1-486F-AC92-F1763118028C}"/>
          </ac:graphicFrameMkLst>
        </pc:graphicFrameChg>
        <pc:picChg chg="add mod">
          <ac:chgData name="tSon- anThrwpos" userId="4071d626ed18fe59" providerId="LiveId" clId="{DDE41959-E9FC-41FE-91A1-A204A54DC6E0}" dt="2020-05-09T16:34:49.310" v="6324" actId="26606"/>
          <ac:picMkLst>
            <pc:docMk/>
            <pc:sldMk cId="2385091333" sldId="267"/>
            <ac:picMk id="6" creationId="{AE3AB8B2-85D4-45A4-AC2D-DDD5E782EBC0}"/>
          </ac:picMkLst>
        </pc:picChg>
      </pc:sldChg>
      <pc:sldChg chg="addSp delSp modSp new mod setBg">
        <pc:chgData name="tSon- anThrwpos" userId="4071d626ed18fe59" providerId="LiveId" clId="{DDE41959-E9FC-41FE-91A1-A204A54DC6E0}" dt="2020-05-09T16:35:42.345" v="6333" actId="1076"/>
        <pc:sldMkLst>
          <pc:docMk/>
          <pc:sldMk cId="970461282" sldId="268"/>
        </pc:sldMkLst>
        <pc:spChg chg="mod">
          <ac:chgData name="tSon- anThrwpos" userId="4071d626ed18fe59" providerId="LiveId" clId="{DDE41959-E9FC-41FE-91A1-A204A54DC6E0}" dt="2020-05-09T16:35:16.113" v="6329" actId="26606"/>
          <ac:spMkLst>
            <pc:docMk/>
            <pc:sldMk cId="970461282" sldId="268"/>
            <ac:spMk id="2" creationId="{5FE4C410-4DE6-4758-A5C2-C1DBFAF4A099}"/>
          </ac:spMkLst>
        </pc:spChg>
        <pc:spChg chg="add del mod">
          <ac:chgData name="tSon- anThrwpos" userId="4071d626ed18fe59" providerId="LiveId" clId="{DDE41959-E9FC-41FE-91A1-A204A54DC6E0}" dt="2020-05-09T16:35:16.113" v="6329" actId="26606"/>
          <ac:spMkLst>
            <pc:docMk/>
            <pc:sldMk cId="970461282" sldId="268"/>
            <ac:spMk id="3" creationId="{7927E061-9285-418B-A323-1C5C0D5C46D3}"/>
          </ac:spMkLst>
        </pc:spChg>
        <pc:spChg chg="add">
          <ac:chgData name="tSon- anThrwpos" userId="4071d626ed18fe59" providerId="LiveId" clId="{DDE41959-E9FC-41FE-91A1-A204A54DC6E0}" dt="2020-05-09T16:35:16.113" v="6329" actId="26606"/>
          <ac:spMkLst>
            <pc:docMk/>
            <pc:sldMk cId="970461282" sldId="268"/>
            <ac:spMk id="8" creationId="{F1E0D4A3-ECB8-4689-ABDB-9CE848CE83B9}"/>
          </ac:spMkLst>
        </pc:spChg>
        <pc:spChg chg="add del">
          <ac:chgData name="tSon- anThrwpos" userId="4071d626ed18fe59" providerId="LiveId" clId="{DDE41959-E9FC-41FE-91A1-A204A54DC6E0}" dt="2020-05-09T16:35:10.139" v="6326" actId="26606"/>
          <ac:spMkLst>
            <pc:docMk/>
            <pc:sldMk cId="970461282" sldId="268"/>
            <ac:spMk id="10" creationId="{322AEC1C-700D-4670-AB84-660213AE8A75}"/>
          </ac:spMkLst>
        </pc:spChg>
        <pc:spChg chg="add del">
          <ac:chgData name="tSon- anThrwpos" userId="4071d626ed18fe59" providerId="LiveId" clId="{DDE41959-E9FC-41FE-91A1-A204A54DC6E0}" dt="2020-05-09T16:35:10.139" v="6326" actId="26606"/>
          <ac:spMkLst>
            <pc:docMk/>
            <pc:sldMk cId="970461282" sldId="268"/>
            <ac:spMk id="12" creationId="{FD0406F2-17B9-43E0-A331-235C91624CD8}"/>
          </ac:spMkLst>
        </pc:spChg>
        <pc:spChg chg="add">
          <ac:chgData name="tSon- anThrwpos" userId="4071d626ed18fe59" providerId="LiveId" clId="{DDE41959-E9FC-41FE-91A1-A204A54DC6E0}" dt="2020-05-09T16:35:16.113" v="6329" actId="26606"/>
          <ac:spMkLst>
            <pc:docMk/>
            <pc:sldMk cId="970461282" sldId="268"/>
            <ac:spMk id="16" creationId="{8854772B-9C8F-4037-89E0-3A45208AB395}"/>
          </ac:spMkLst>
        </pc:spChg>
        <pc:spChg chg="add">
          <ac:chgData name="tSon- anThrwpos" userId="4071d626ed18fe59" providerId="LiveId" clId="{DDE41959-E9FC-41FE-91A1-A204A54DC6E0}" dt="2020-05-09T16:35:16.113" v="6329" actId="26606"/>
          <ac:spMkLst>
            <pc:docMk/>
            <pc:sldMk cId="970461282" sldId="268"/>
            <ac:spMk id="17" creationId="{7927E061-9285-418B-A323-1C5C0D5C46D3}"/>
          </ac:spMkLst>
        </pc:spChg>
        <pc:graphicFrameChg chg="add del">
          <ac:chgData name="tSon- anThrwpos" userId="4071d626ed18fe59" providerId="LiveId" clId="{DDE41959-E9FC-41FE-91A1-A204A54DC6E0}" dt="2020-05-09T16:35:10.139" v="6326" actId="26606"/>
          <ac:graphicFrameMkLst>
            <pc:docMk/>
            <pc:sldMk cId="970461282" sldId="268"/>
            <ac:graphicFrameMk id="5" creationId="{D13C561D-BBB1-4AD4-8662-3D95541CF352}"/>
          </ac:graphicFrameMkLst>
        </pc:graphicFrameChg>
        <pc:graphicFrameChg chg="add del">
          <ac:chgData name="tSon- anThrwpos" userId="4071d626ed18fe59" providerId="LiveId" clId="{DDE41959-E9FC-41FE-91A1-A204A54DC6E0}" dt="2020-05-09T16:35:16.098" v="6328" actId="26606"/>
          <ac:graphicFrameMkLst>
            <pc:docMk/>
            <pc:sldMk cId="970461282" sldId="268"/>
            <ac:graphicFrameMk id="14" creationId="{7EDA8106-78CC-49F8-9333-C9A11EF14FF8}"/>
          </ac:graphicFrameMkLst>
        </pc:graphicFrameChg>
        <pc:picChg chg="add mod">
          <ac:chgData name="tSon- anThrwpos" userId="4071d626ed18fe59" providerId="LiveId" clId="{DDE41959-E9FC-41FE-91A1-A204A54DC6E0}" dt="2020-05-09T16:35:42.345" v="6333" actId="1076"/>
          <ac:picMkLst>
            <pc:docMk/>
            <pc:sldMk cId="970461282" sldId="268"/>
            <ac:picMk id="6" creationId="{967F1BF7-7750-4AAB-95CF-BC82A70BFC29}"/>
          </ac:picMkLst>
        </pc:picChg>
      </pc:sldChg>
      <pc:sldChg chg="addSp delSp modSp new mod setBg">
        <pc:chgData name="tSon- anThrwpos" userId="4071d626ed18fe59" providerId="LiveId" clId="{DDE41959-E9FC-41FE-91A1-A204A54DC6E0}" dt="2020-05-09T17:46:57.757" v="6552" actId="5793"/>
        <pc:sldMkLst>
          <pc:docMk/>
          <pc:sldMk cId="979792580" sldId="269"/>
        </pc:sldMkLst>
        <pc:spChg chg="mod">
          <ac:chgData name="tSon- anThrwpos" userId="4071d626ed18fe59" providerId="LiveId" clId="{DDE41959-E9FC-41FE-91A1-A204A54DC6E0}" dt="2020-05-09T16:37:47.109" v="6355" actId="26606"/>
          <ac:spMkLst>
            <pc:docMk/>
            <pc:sldMk cId="979792580" sldId="269"/>
            <ac:spMk id="2" creationId="{2903773B-8118-41F9-9889-CF439D4992E5}"/>
          </ac:spMkLst>
        </pc:spChg>
        <pc:spChg chg="mod ord">
          <ac:chgData name="tSon- anThrwpos" userId="4071d626ed18fe59" providerId="LiveId" clId="{DDE41959-E9FC-41FE-91A1-A204A54DC6E0}" dt="2020-05-09T17:46:57.757" v="6552" actId="5793"/>
          <ac:spMkLst>
            <pc:docMk/>
            <pc:sldMk cId="979792580" sldId="269"/>
            <ac:spMk id="3" creationId="{6EA5845A-E960-4E09-ACE1-731E1DF18DF6}"/>
          </ac:spMkLst>
        </pc:spChg>
        <pc:spChg chg="add del">
          <ac:chgData name="tSon- anThrwpos" userId="4071d626ed18fe59" providerId="LiveId" clId="{DDE41959-E9FC-41FE-91A1-A204A54DC6E0}" dt="2020-05-09T16:37:47.109" v="6355" actId="26606"/>
          <ac:spMkLst>
            <pc:docMk/>
            <pc:sldMk cId="979792580" sldId="269"/>
            <ac:spMk id="8" creationId="{F1E0D4A3-ECB8-4689-ABDB-9CE848CE83B9}"/>
          </ac:spMkLst>
        </pc:spChg>
        <pc:spChg chg="add del">
          <ac:chgData name="tSon- anThrwpos" userId="4071d626ed18fe59" providerId="LiveId" clId="{DDE41959-E9FC-41FE-91A1-A204A54DC6E0}" dt="2020-05-09T16:37:47.109" v="6355" actId="26606"/>
          <ac:spMkLst>
            <pc:docMk/>
            <pc:sldMk cId="979792580" sldId="269"/>
            <ac:spMk id="10" creationId="{8854772B-9C8F-4037-89E0-3A45208AB395}"/>
          </ac:spMkLst>
        </pc:spChg>
        <pc:picChg chg="add mod">
          <ac:chgData name="tSon- anThrwpos" userId="4071d626ed18fe59" providerId="LiveId" clId="{DDE41959-E9FC-41FE-91A1-A204A54DC6E0}" dt="2020-05-09T16:37:47.109" v="6355" actId="26606"/>
          <ac:picMkLst>
            <pc:docMk/>
            <pc:sldMk cId="979792580" sldId="269"/>
            <ac:picMk id="4" creationId="{44506DD1-CD2A-4BDF-9BE7-21DA7840C9A3}"/>
          </ac:picMkLst>
        </pc:picChg>
      </pc:sldChg>
      <pc:sldChg chg="addSp modSp new mod setBg">
        <pc:chgData name="tSon- anThrwpos" userId="4071d626ed18fe59" providerId="LiveId" clId="{DDE41959-E9FC-41FE-91A1-A204A54DC6E0}" dt="2020-05-09T16:38:34.732" v="6369" actId="27636"/>
        <pc:sldMkLst>
          <pc:docMk/>
          <pc:sldMk cId="2583460128" sldId="270"/>
        </pc:sldMkLst>
        <pc:spChg chg="mod">
          <ac:chgData name="tSon- anThrwpos" userId="4071d626ed18fe59" providerId="LiveId" clId="{DDE41959-E9FC-41FE-91A1-A204A54DC6E0}" dt="2020-05-09T16:38:18.801" v="6363" actId="26606"/>
          <ac:spMkLst>
            <pc:docMk/>
            <pc:sldMk cId="2583460128" sldId="270"/>
            <ac:spMk id="2" creationId="{6739041C-8C5F-47FA-8014-8B98C320C7AA}"/>
          </ac:spMkLst>
        </pc:spChg>
        <pc:spChg chg="mod">
          <ac:chgData name="tSon- anThrwpos" userId="4071d626ed18fe59" providerId="LiveId" clId="{DDE41959-E9FC-41FE-91A1-A204A54DC6E0}" dt="2020-05-09T16:38:34.732" v="6369" actId="27636"/>
          <ac:spMkLst>
            <pc:docMk/>
            <pc:sldMk cId="2583460128" sldId="270"/>
            <ac:spMk id="3" creationId="{78C98D31-3B62-4177-974B-E66D311C5F77}"/>
          </ac:spMkLst>
        </pc:spChg>
        <pc:picChg chg="add mod">
          <ac:chgData name="tSon- anThrwpos" userId="4071d626ed18fe59" providerId="LiveId" clId="{DDE41959-E9FC-41FE-91A1-A204A54DC6E0}" dt="2020-05-09T16:38:34.722" v="6368" actId="26606"/>
          <ac:picMkLst>
            <pc:docMk/>
            <pc:sldMk cId="2583460128" sldId="270"/>
            <ac:picMk id="5" creationId="{76AAC218-2C0B-43D0-B7BB-93B9EBF02F3B}"/>
          </ac:picMkLst>
        </pc:picChg>
        <pc:picChg chg="add mod">
          <ac:chgData name="tSon- anThrwpos" userId="4071d626ed18fe59" providerId="LiveId" clId="{DDE41959-E9FC-41FE-91A1-A204A54DC6E0}" dt="2020-05-09T16:38:34.722" v="6368" actId="26606"/>
          <ac:picMkLst>
            <pc:docMk/>
            <pc:sldMk cId="2583460128" sldId="270"/>
            <ac:picMk id="7" creationId="{C4C7F443-4283-4D6A-BF98-6B14CE6FE0CD}"/>
          </ac:picMkLst>
        </pc:picChg>
      </pc:sldChg>
      <pc:sldChg chg="addSp delSp modSp new mod setBg">
        <pc:chgData name="tSon- anThrwpos" userId="4071d626ed18fe59" providerId="LiveId" clId="{DDE41959-E9FC-41FE-91A1-A204A54DC6E0}" dt="2020-05-09T18:00:15.279" v="6941" actId="20577"/>
        <pc:sldMkLst>
          <pc:docMk/>
          <pc:sldMk cId="1511960809" sldId="271"/>
        </pc:sldMkLst>
        <pc:spChg chg="mod">
          <ac:chgData name="tSon- anThrwpos" userId="4071d626ed18fe59" providerId="LiveId" clId="{DDE41959-E9FC-41FE-91A1-A204A54DC6E0}" dt="2020-05-09T16:38:58.443" v="6370" actId="26606"/>
          <ac:spMkLst>
            <pc:docMk/>
            <pc:sldMk cId="1511960809" sldId="271"/>
            <ac:spMk id="2" creationId="{68DE6C6E-0E0D-4360-829A-4D9E94D7FF03}"/>
          </ac:spMkLst>
        </pc:spChg>
        <pc:spChg chg="mod ord">
          <ac:chgData name="tSon- anThrwpos" userId="4071d626ed18fe59" providerId="LiveId" clId="{DDE41959-E9FC-41FE-91A1-A204A54DC6E0}" dt="2020-05-09T18:00:15.279" v="6941" actId="20577"/>
          <ac:spMkLst>
            <pc:docMk/>
            <pc:sldMk cId="1511960809" sldId="271"/>
            <ac:spMk id="3" creationId="{D3DD8539-E599-49D9-B74A-67B11C3F5193}"/>
          </ac:spMkLst>
        </pc:spChg>
        <pc:spChg chg="add">
          <ac:chgData name="tSon- anThrwpos" userId="4071d626ed18fe59" providerId="LiveId" clId="{DDE41959-E9FC-41FE-91A1-A204A54DC6E0}" dt="2020-05-09T16:38:58.443" v="6370" actId="26606"/>
          <ac:spMkLst>
            <pc:docMk/>
            <pc:sldMk cId="1511960809" sldId="271"/>
            <ac:spMk id="8" creationId="{089A69AF-D57B-49B4-886C-D4A5DC194421}"/>
          </ac:spMkLst>
        </pc:spChg>
        <pc:spChg chg="add">
          <ac:chgData name="tSon- anThrwpos" userId="4071d626ed18fe59" providerId="LiveId" clId="{DDE41959-E9FC-41FE-91A1-A204A54DC6E0}" dt="2020-05-09T16:38:58.443" v="6370" actId="26606"/>
          <ac:spMkLst>
            <pc:docMk/>
            <pc:sldMk cId="1511960809" sldId="271"/>
            <ac:spMk id="10" creationId="{CABDC08D-6093-4397-92D4-54D00E2BB1C2}"/>
          </ac:spMkLst>
        </pc:spChg>
        <pc:picChg chg="add del mod">
          <ac:chgData name="tSon- anThrwpos" userId="4071d626ed18fe59" providerId="LiveId" clId="{DDE41959-E9FC-41FE-91A1-A204A54DC6E0}" dt="2020-05-09T16:37:30.067" v="6351" actId="21"/>
          <ac:picMkLst>
            <pc:docMk/>
            <pc:sldMk cId="1511960809" sldId="271"/>
            <ac:picMk id="5" creationId="{BB1DB6D9-C155-4256-A20F-495A04150D9E}"/>
          </ac:picMkLst>
        </pc:picChg>
      </pc:sldChg>
      <pc:sldChg chg="addSp delSp modSp new mod setBg">
        <pc:chgData name="tSon- anThrwpos" userId="4071d626ed18fe59" providerId="LiveId" clId="{DDE41959-E9FC-41FE-91A1-A204A54DC6E0}" dt="2020-05-09T17:28:10.110" v="6424" actId="20577"/>
        <pc:sldMkLst>
          <pc:docMk/>
          <pc:sldMk cId="2038139994" sldId="272"/>
        </pc:sldMkLst>
        <pc:spChg chg="mod">
          <ac:chgData name="tSon- anThrwpos" userId="4071d626ed18fe59" providerId="LiveId" clId="{DDE41959-E9FC-41FE-91A1-A204A54DC6E0}" dt="2020-05-09T17:28:10.110" v="6424" actId="20577"/>
          <ac:spMkLst>
            <pc:docMk/>
            <pc:sldMk cId="2038139994" sldId="272"/>
            <ac:spMk id="2" creationId="{EB4CBD19-4552-499F-80E7-61149EAA608A}"/>
          </ac:spMkLst>
        </pc:spChg>
        <pc:spChg chg="del">
          <ac:chgData name="tSon- anThrwpos" userId="4071d626ed18fe59" providerId="LiveId" clId="{DDE41959-E9FC-41FE-91A1-A204A54DC6E0}" dt="2020-05-09T16:39:15.397" v="6371" actId="931"/>
          <ac:spMkLst>
            <pc:docMk/>
            <pc:sldMk cId="2038139994" sldId="272"/>
            <ac:spMk id="3" creationId="{29182096-EA26-4F0C-B1C1-99771166043F}"/>
          </ac:spMkLst>
        </pc:spChg>
        <pc:spChg chg="add">
          <ac:chgData name="tSon- anThrwpos" userId="4071d626ed18fe59" providerId="LiveId" clId="{DDE41959-E9FC-41FE-91A1-A204A54DC6E0}" dt="2020-05-09T16:39:21.847" v="6374" actId="26606"/>
          <ac:spMkLst>
            <pc:docMk/>
            <pc:sldMk cId="2038139994" sldId="272"/>
            <ac:spMk id="10" creationId="{BFDA6284-4E06-4F93-9624-A49FE810F1C8}"/>
          </ac:spMkLst>
        </pc:spChg>
        <pc:picChg chg="add mod">
          <ac:chgData name="tSon- anThrwpos" userId="4071d626ed18fe59" providerId="LiveId" clId="{DDE41959-E9FC-41FE-91A1-A204A54DC6E0}" dt="2020-05-09T16:39:21.847" v="6374" actId="26606"/>
          <ac:picMkLst>
            <pc:docMk/>
            <pc:sldMk cId="2038139994" sldId="272"/>
            <ac:picMk id="5" creationId="{78C5279D-E2B9-4C36-ABC5-440DFED47ECE}"/>
          </ac:picMkLst>
        </pc:picChg>
      </pc:sldChg>
      <pc:sldChg chg="addSp delSp modSp new mod setBg">
        <pc:chgData name="tSon- anThrwpos" userId="4071d626ed18fe59" providerId="LiveId" clId="{DDE41959-E9FC-41FE-91A1-A204A54DC6E0}" dt="2020-05-09T17:57:48.435" v="6912" actId="20577"/>
        <pc:sldMkLst>
          <pc:docMk/>
          <pc:sldMk cId="50096705" sldId="273"/>
        </pc:sldMkLst>
        <pc:spChg chg="mod">
          <ac:chgData name="tSon- anThrwpos" userId="4071d626ed18fe59" providerId="LiveId" clId="{DDE41959-E9FC-41FE-91A1-A204A54DC6E0}" dt="2020-05-09T17:54:32.493" v="6577" actId="26606"/>
          <ac:spMkLst>
            <pc:docMk/>
            <pc:sldMk cId="50096705" sldId="273"/>
            <ac:spMk id="2" creationId="{D8E2AD1F-0E89-452C-8586-FFE8D3694831}"/>
          </ac:spMkLst>
        </pc:spChg>
        <pc:spChg chg="del">
          <ac:chgData name="tSon- anThrwpos" userId="4071d626ed18fe59" providerId="LiveId" clId="{DDE41959-E9FC-41FE-91A1-A204A54DC6E0}" dt="2020-05-09T17:54:18.625" v="6572" actId="931"/>
          <ac:spMkLst>
            <pc:docMk/>
            <pc:sldMk cId="50096705" sldId="273"/>
            <ac:spMk id="3" creationId="{1DBE8AA6-86B0-4C4A-8305-12CDA4B06796}"/>
          </ac:spMkLst>
        </pc:spChg>
        <pc:spChg chg="add mod">
          <ac:chgData name="tSon- anThrwpos" userId="4071d626ed18fe59" providerId="LiveId" clId="{DDE41959-E9FC-41FE-91A1-A204A54DC6E0}" dt="2020-05-09T17:57:48.435" v="6912" actId="20577"/>
          <ac:spMkLst>
            <pc:docMk/>
            <pc:sldMk cId="50096705" sldId="273"/>
            <ac:spMk id="9" creationId="{1AD504A4-C3F8-4050-85D2-7CD95F5E890A}"/>
          </ac:spMkLst>
        </pc:spChg>
        <pc:picChg chg="add mod">
          <ac:chgData name="tSon- anThrwpos" userId="4071d626ed18fe59" providerId="LiveId" clId="{DDE41959-E9FC-41FE-91A1-A204A54DC6E0}" dt="2020-05-09T17:54:32.493" v="6577" actId="26606"/>
          <ac:picMkLst>
            <pc:docMk/>
            <pc:sldMk cId="50096705" sldId="273"/>
            <ac:picMk id="5" creationId="{2E37FD63-2C21-4D65-BD44-F83647BF0D65}"/>
          </ac:picMkLst>
        </pc:picChg>
      </pc:sldChg>
      <pc:sldChg chg="new del">
        <pc:chgData name="tSon- anThrwpos" userId="4071d626ed18fe59" providerId="LiveId" clId="{DDE41959-E9FC-41FE-91A1-A204A54DC6E0}" dt="2020-05-09T16:36:50.468" v="6346" actId="680"/>
        <pc:sldMkLst>
          <pc:docMk/>
          <pc:sldMk cId="2855162112" sldId="273"/>
        </pc:sldMkLst>
      </pc:sldChg>
      <pc:sldChg chg="new del">
        <pc:chgData name="tSon- anThrwpos" userId="4071d626ed18fe59" providerId="LiveId" clId="{DDE41959-E9FC-41FE-91A1-A204A54DC6E0}" dt="2020-05-09T16:36:49.918" v="6345" actId="680"/>
        <pc:sldMkLst>
          <pc:docMk/>
          <pc:sldMk cId="3549557711" sldId="274"/>
        </pc:sldMkLst>
      </pc:sldChg>
    </pc:docChg>
  </pc:docChgLst>
</pc:chgInfo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218E39-27FC-41EC-A824-B24AD19FE23F}" type="doc">
      <dgm:prSet loTypeId="urn:microsoft.com/office/officeart/2005/8/layout/vList5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B650E2-B9CC-4FC3-B291-F2F5D788F6A3}">
      <dgm:prSet/>
      <dgm:spPr/>
      <dgm:t>
        <a:bodyPr/>
        <a:lstStyle/>
        <a:p>
          <a:r>
            <a:rPr lang="el-GR"/>
            <a:t>Ιατρικό και χειρουργικό αναμνηστικό</a:t>
          </a:r>
          <a:endParaRPr lang="en-US" dirty="0"/>
        </a:p>
      </dgm:t>
    </dgm:pt>
    <dgm:pt modelId="{4DE44766-4732-4EB6-BBAF-E5706689103E}" type="parTrans" cxnId="{89CB9F3E-0B2C-42B1-BDDA-6D2C3D822088}">
      <dgm:prSet/>
      <dgm:spPr/>
      <dgm:t>
        <a:bodyPr/>
        <a:lstStyle/>
        <a:p>
          <a:endParaRPr lang="en-US"/>
        </a:p>
      </dgm:t>
    </dgm:pt>
    <dgm:pt modelId="{5E2F3DE7-7960-4CA1-9880-6AAB61DE8580}" type="sibTrans" cxnId="{89CB9F3E-0B2C-42B1-BDDA-6D2C3D822088}">
      <dgm:prSet/>
      <dgm:spPr/>
      <dgm:t>
        <a:bodyPr/>
        <a:lstStyle/>
        <a:p>
          <a:endParaRPr lang="en-US"/>
        </a:p>
      </dgm:t>
    </dgm:pt>
    <dgm:pt modelId="{D72C310C-2BFE-4C60-9B28-139A20C7247D}">
      <dgm:prSet/>
      <dgm:spPr/>
      <dgm:t>
        <a:bodyPr/>
        <a:lstStyle/>
        <a:p>
          <a:r>
            <a:rPr lang="el-GR"/>
            <a:t>ΣΔ, ΑΥ, Άσθμα, ΕΦΘ (ειδικά αν σκεφτόμαστε χειρουργική αντιμετώπιση)</a:t>
          </a:r>
          <a:endParaRPr lang="en-US" dirty="0"/>
        </a:p>
      </dgm:t>
    </dgm:pt>
    <dgm:pt modelId="{7BC22B41-D7EC-408A-BDDE-F2D187D41F4B}" type="parTrans" cxnId="{3A792164-393B-4C43-901F-BFC4D1B4B702}">
      <dgm:prSet/>
      <dgm:spPr/>
      <dgm:t>
        <a:bodyPr/>
        <a:lstStyle/>
        <a:p>
          <a:endParaRPr lang="en-US"/>
        </a:p>
      </dgm:t>
    </dgm:pt>
    <dgm:pt modelId="{2D2C822B-93BB-428B-96D9-D78A7A1047D0}" type="sibTrans" cxnId="{3A792164-393B-4C43-901F-BFC4D1B4B702}">
      <dgm:prSet/>
      <dgm:spPr/>
      <dgm:t>
        <a:bodyPr/>
        <a:lstStyle/>
        <a:p>
          <a:endParaRPr lang="en-US"/>
        </a:p>
      </dgm:t>
    </dgm:pt>
    <dgm:pt modelId="{8039D4A5-FA10-49EB-8765-25EF69D02A3F}">
      <dgm:prSet/>
      <dgm:spPr/>
      <dgm:t>
        <a:bodyPr/>
        <a:lstStyle/>
        <a:p>
          <a:r>
            <a:rPr lang="el-GR" dirty="0"/>
            <a:t>Προηγούμενες επεμβάσεις/ Επιπλοκές</a:t>
          </a:r>
          <a:endParaRPr lang="en-US" dirty="0"/>
        </a:p>
      </dgm:t>
    </dgm:pt>
    <dgm:pt modelId="{9EE066EE-AEDC-4944-971B-E82D1DF26F88}" type="parTrans" cxnId="{93C450AE-D7F1-4E94-98E2-7034D5164E82}">
      <dgm:prSet/>
      <dgm:spPr/>
      <dgm:t>
        <a:bodyPr/>
        <a:lstStyle/>
        <a:p>
          <a:endParaRPr lang="en-US"/>
        </a:p>
      </dgm:t>
    </dgm:pt>
    <dgm:pt modelId="{DFAE4BF9-9030-4829-A964-2A476A23658A}" type="sibTrans" cxnId="{93C450AE-D7F1-4E94-98E2-7034D5164E82}">
      <dgm:prSet/>
      <dgm:spPr/>
      <dgm:t>
        <a:bodyPr/>
        <a:lstStyle/>
        <a:p>
          <a:endParaRPr lang="en-US"/>
        </a:p>
      </dgm:t>
    </dgm:pt>
    <dgm:pt modelId="{E4057874-3334-4BF2-A201-C6F9EEFC1015}">
      <dgm:prSet/>
      <dgm:spPr/>
      <dgm:t>
        <a:bodyPr/>
        <a:lstStyle/>
        <a:p>
          <a:r>
            <a:rPr lang="el-GR"/>
            <a:t>Φάρμακα- Αλλεργίες</a:t>
          </a:r>
          <a:endParaRPr lang="en-US" dirty="0"/>
        </a:p>
      </dgm:t>
    </dgm:pt>
    <dgm:pt modelId="{AD0F7B60-EE8D-4B54-B4B9-F6E28EBC74F2}" type="parTrans" cxnId="{23A16A79-EE0F-489C-85F9-A55DF0DBCA44}">
      <dgm:prSet/>
      <dgm:spPr/>
      <dgm:t>
        <a:bodyPr/>
        <a:lstStyle/>
        <a:p>
          <a:endParaRPr lang="en-US"/>
        </a:p>
      </dgm:t>
    </dgm:pt>
    <dgm:pt modelId="{0304E6D1-B2DC-4384-A9F5-19C849BFFB76}" type="sibTrans" cxnId="{23A16A79-EE0F-489C-85F9-A55DF0DBCA44}">
      <dgm:prSet/>
      <dgm:spPr/>
      <dgm:t>
        <a:bodyPr/>
        <a:lstStyle/>
        <a:p>
          <a:endParaRPr lang="en-US"/>
        </a:p>
      </dgm:t>
    </dgm:pt>
    <dgm:pt modelId="{5A1CDA6C-CDD0-4B9B-8FB9-01BA58B02B57}">
      <dgm:prSet/>
      <dgm:spPr/>
      <dgm:t>
        <a:bodyPr/>
        <a:lstStyle/>
        <a:p>
          <a:r>
            <a:rPr lang="el-GR"/>
            <a:t>Πληροφορίες για φαρμακευτική αγωγή (δοσολογία?)</a:t>
          </a:r>
          <a:endParaRPr lang="en-US" dirty="0"/>
        </a:p>
      </dgm:t>
    </dgm:pt>
    <dgm:pt modelId="{08CE1EE7-EC4F-45E7-9DEB-BFF85BEAA788}" type="parTrans" cxnId="{83ABE787-F6E9-418B-B618-D10EA361A77D}">
      <dgm:prSet/>
      <dgm:spPr/>
      <dgm:t>
        <a:bodyPr/>
        <a:lstStyle/>
        <a:p>
          <a:endParaRPr lang="en-US"/>
        </a:p>
      </dgm:t>
    </dgm:pt>
    <dgm:pt modelId="{165C1D92-E47F-4EB2-A3BB-FD8132F71E6A}" type="sibTrans" cxnId="{83ABE787-F6E9-418B-B618-D10EA361A77D}">
      <dgm:prSet/>
      <dgm:spPr/>
      <dgm:t>
        <a:bodyPr/>
        <a:lstStyle/>
        <a:p>
          <a:endParaRPr lang="en-US"/>
        </a:p>
      </dgm:t>
    </dgm:pt>
    <dgm:pt modelId="{8044F94F-C76E-41CB-89BD-AAE389D862DF}">
      <dgm:prSet/>
      <dgm:spPr/>
      <dgm:t>
        <a:bodyPr/>
        <a:lstStyle/>
        <a:p>
          <a:r>
            <a:rPr lang="el-GR"/>
            <a:t>Είδος αλλεργίας (Εξάνθημα, Αναφυλακτικό Σοκ κτλ)</a:t>
          </a:r>
          <a:endParaRPr lang="en-US" dirty="0"/>
        </a:p>
      </dgm:t>
    </dgm:pt>
    <dgm:pt modelId="{31906FE4-AAE6-4584-8E5B-85EFD993FE8E}" type="parTrans" cxnId="{565CEC88-4C65-4F70-8ED3-3EA9E9D18F5B}">
      <dgm:prSet/>
      <dgm:spPr/>
      <dgm:t>
        <a:bodyPr/>
        <a:lstStyle/>
        <a:p>
          <a:endParaRPr lang="en-US"/>
        </a:p>
      </dgm:t>
    </dgm:pt>
    <dgm:pt modelId="{F5F2761F-8AC4-4477-B4DA-642E93A11F12}" type="sibTrans" cxnId="{565CEC88-4C65-4F70-8ED3-3EA9E9D18F5B}">
      <dgm:prSet/>
      <dgm:spPr/>
      <dgm:t>
        <a:bodyPr/>
        <a:lstStyle/>
        <a:p>
          <a:endParaRPr lang="en-US"/>
        </a:p>
      </dgm:t>
    </dgm:pt>
    <dgm:pt modelId="{2873E97B-1DAF-4A07-AC49-B7180A91BB05}">
      <dgm:prSet/>
      <dgm:spPr/>
      <dgm:t>
        <a:bodyPr/>
        <a:lstStyle/>
        <a:p>
          <a:r>
            <a:rPr lang="el-GR"/>
            <a:t>Λήψη φυλλικού οξέος ειδικά σε αρχόμενες κυήσεις</a:t>
          </a:r>
          <a:endParaRPr lang="en-US" dirty="0"/>
        </a:p>
      </dgm:t>
    </dgm:pt>
    <dgm:pt modelId="{0B496550-D7D1-47B1-BC49-D6A04F3A89B8}" type="parTrans" cxnId="{4B88927D-7088-4392-9ADE-6E8AC760D811}">
      <dgm:prSet/>
      <dgm:spPr/>
      <dgm:t>
        <a:bodyPr/>
        <a:lstStyle/>
        <a:p>
          <a:endParaRPr lang="en-US"/>
        </a:p>
      </dgm:t>
    </dgm:pt>
    <dgm:pt modelId="{D4E503C2-9BC8-4997-A991-EE3A5851A8A5}" type="sibTrans" cxnId="{4B88927D-7088-4392-9ADE-6E8AC760D811}">
      <dgm:prSet/>
      <dgm:spPr/>
      <dgm:t>
        <a:bodyPr/>
        <a:lstStyle/>
        <a:p>
          <a:endParaRPr lang="en-US"/>
        </a:p>
      </dgm:t>
    </dgm:pt>
    <dgm:pt modelId="{0AB3A534-B503-4BA7-85A0-C4A6F4E9AB57}">
      <dgm:prSet/>
      <dgm:spPr/>
      <dgm:t>
        <a:bodyPr/>
        <a:lstStyle/>
        <a:p>
          <a:r>
            <a:rPr lang="el-GR"/>
            <a:t>Αν έγκυος, σκεφτόμαστε τοξικότητα, τερατογένεση, διαταραγμένη φαρμακοκινητική-φαρμακοδυναμική...</a:t>
          </a:r>
          <a:endParaRPr lang="en-US" dirty="0"/>
        </a:p>
      </dgm:t>
    </dgm:pt>
    <dgm:pt modelId="{52FF4744-0A71-485C-A7FF-E2B34B68C7C4}" type="parTrans" cxnId="{74940296-150F-4703-A6C7-5AE1439F94C5}">
      <dgm:prSet/>
      <dgm:spPr/>
      <dgm:t>
        <a:bodyPr/>
        <a:lstStyle/>
        <a:p>
          <a:endParaRPr lang="en-US"/>
        </a:p>
      </dgm:t>
    </dgm:pt>
    <dgm:pt modelId="{ADD06DB3-8527-442A-B846-4DFA14A650B0}" type="sibTrans" cxnId="{74940296-150F-4703-A6C7-5AE1439F94C5}">
      <dgm:prSet/>
      <dgm:spPr/>
      <dgm:t>
        <a:bodyPr/>
        <a:lstStyle/>
        <a:p>
          <a:endParaRPr lang="en-US"/>
        </a:p>
      </dgm:t>
    </dgm:pt>
    <dgm:pt modelId="{7CE844F9-05CA-49E1-BCCB-7C1BCB38A5D6}" type="pres">
      <dgm:prSet presAssocID="{50218E39-27FC-41EC-A824-B24AD19FE23F}" presName="Name0" presStyleCnt="0">
        <dgm:presLayoutVars>
          <dgm:dir/>
          <dgm:animLvl val="lvl"/>
          <dgm:resizeHandles val="exact"/>
        </dgm:presLayoutVars>
      </dgm:prSet>
      <dgm:spPr/>
    </dgm:pt>
    <dgm:pt modelId="{C20C4D23-A2CE-48B5-8436-3B504A138A5A}" type="pres">
      <dgm:prSet presAssocID="{22B650E2-B9CC-4FC3-B291-F2F5D788F6A3}" presName="linNode" presStyleCnt="0"/>
      <dgm:spPr/>
    </dgm:pt>
    <dgm:pt modelId="{ECDD1B64-217E-4D95-A65D-EAD88706C3CA}" type="pres">
      <dgm:prSet presAssocID="{22B650E2-B9CC-4FC3-B291-F2F5D788F6A3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75A6EC86-23B8-465E-865C-CB761CB34D88}" type="pres">
      <dgm:prSet presAssocID="{22B650E2-B9CC-4FC3-B291-F2F5D788F6A3}" presName="descendantText" presStyleLbl="alignAccFollowNode1" presStyleIdx="0" presStyleCnt="2">
        <dgm:presLayoutVars>
          <dgm:bulletEnabled val="1"/>
        </dgm:presLayoutVars>
      </dgm:prSet>
      <dgm:spPr/>
    </dgm:pt>
    <dgm:pt modelId="{F4F6324B-09C7-4C3C-9A18-90026520ABA8}" type="pres">
      <dgm:prSet presAssocID="{5E2F3DE7-7960-4CA1-9880-6AAB61DE8580}" presName="sp" presStyleCnt="0"/>
      <dgm:spPr/>
    </dgm:pt>
    <dgm:pt modelId="{4C1EAFFA-C140-4018-B79F-1FA40B4C168A}" type="pres">
      <dgm:prSet presAssocID="{E4057874-3334-4BF2-A201-C6F9EEFC1015}" presName="linNode" presStyleCnt="0"/>
      <dgm:spPr/>
    </dgm:pt>
    <dgm:pt modelId="{8BA01C1D-5887-403E-A96F-501E9C556374}" type="pres">
      <dgm:prSet presAssocID="{E4057874-3334-4BF2-A201-C6F9EEFC1015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C67DC5D4-8723-400A-8394-FEE30F3F93AF}" type="pres">
      <dgm:prSet presAssocID="{E4057874-3334-4BF2-A201-C6F9EEFC1015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3FBFC303-F554-4702-B6F9-9FA0A30E968F}" type="presOf" srcId="{E4057874-3334-4BF2-A201-C6F9EEFC1015}" destId="{8BA01C1D-5887-403E-A96F-501E9C556374}" srcOrd="0" destOrd="0" presId="urn:microsoft.com/office/officeart/2005/8/layout/vList5"/>
    <dgm:cxn modelId="{89CB9F3E-0B2C-42B1-BDDA-6D2C3D822088}" srcId="{50218E39-27FC-41EC-A824-B24AD19FE23F}" destId="{22B650E2-B9CC-4FC3-B291-F2F5D788F6A3}" srcOrd="0" destOrd="0" parTransId="{4DE44766-4732-4EB6-BBAF-E5706689103E}" sibTransId="{5E2F3DE7-7960-4CA1-9880-6AAB61DE8580}"/>
    <dgm:cxn modelId="{6E910240-58EA-4F4F-B55B-2F73E380D408}" type="presOf" srcId="{0AB3A534-B503-4BA7-85A0-C4A6F4E9AB57}" destId="{C67DC5D4-8723-400A-8394-FEE30F3F93AF}" srcOrd="0" destOrd="3" presId="urn:microsoft.com/office/officeart/2005/8/layout/vList5"/>
    <dgm:cxn modelId="{3A792164-393B-4C43-901F-BFC4D1B4B702}" srcId="{22B650E2-B9CC-4FC3-B291-F2F5D788F6A3}" destId="{D72C310C-2BFE-4C60-9B28-139A20C7247D}" srcOrd="0" destOrd="0" parTransId="{7BC22B41-D7EC-408A-BDDE-F2D187D41F4B}" sibTransId="{2D2C822B-93BB-428B-96D9-D78A7A1047D0}"/>
    <dgm:cxn modelId="{5EFD714B-87F5-4AF1-B6EC-4C5724270F64}" type="presOf" srcId="{50218E39-27FC-41EC-A824-B24AD19FE23F}" destId="{7CE844F9-05CA-49E1-BCCB-7C1BCB38A5D6}" srcOrd="0" destOrd="0" presId="urn:microsoft.com/office/officeart/2005/8/layout/vList5"/>
    <dgm:cxn modelId="{23A16A79-EE0F-489C-85F9-A55DF0DBCA44}" srcId="{50218E39-27FC-41EC-A824-B24AD19FE23F}" destId="{E4057874-3334-4BF2-A201-C6F9EEFC1015}" srcOrd="1" destOrd="0" parTransId="{AD0F7B60-EE8D-4B54-B4B9-F6E28EBC74F2}" sibTransId="{0304E6D1-B2DC-4384-A9F5-19C849BFFB76}"/>
    <dgm:cxn modelId="{2881EE7C-6877-47A5-BDFB-C69F7323C962}" type="presOf" srcId="{5A1CDA6C-CDD0-4B9B-8FB9-01BA58B02B57}" destId="{C67DC5D4-8723-400A-8394-FEE30F3F93AF}" srcOrd="0" destOrd="0" presId="urn:microsoft.com/office/officeart/2005/8/layout/vList5"/>
    <dgm:cxn modelId="{4B88927D-7088-4392-9ADE-6E8AC760D811}" srcId="{E4057874-3334-4BF2-A201-C6F9EEFC1015}" destId="{2873E97B-1DAF-4A07-AC49-B7180A91BB05}" srcOrd="2" destOrd="0" parTransId="{0B496550-D7D1-47B1-BC49-D6A04F3A89B8}" sibTransId="{D4E503C2-9BC8-4997-A991-EE3A5851A8A5}"/>
    <dgm:cxn modelId="{83ABE787-F6E9-418B-B618-D10EA361A77D}" srcId="{E4057874-3334-4BF2-A201-C6F9EEFC1015}" destId="{5A1CDA6C-CDD0-4B9B-8FB9-01BA58B02B57}" srcOrd="0" destOrd="0" parTransId="{08CE1EE7-EC4F-45E7-9DEB-BFF85BEAA788}" sibTransId="{165C1D92-E47F-4EB2-A3BB-FD8132F71E6A}"/>
    <dgm:cxn modelId="{565CEC88-4C65-4F70-8ED3-3EA9E9D18F5B}" srcId="{E4057874-3334-4BF2-A201-C6F9EEFC1015}" destId="{8044F94F-C76E-41CB-89BD-AAE389D862DF}" srcOrd="1" destOrd="0" parTransId="{31906FE4-AAE6-4584-8E5B-85EFD993FE8E}" sibTransId="{F5F2761F-8AC4-4477-B4DA-642E93A11F12}"/>
    <dgm:cxn modelId="{CA5F9D8A-4B41-4AB3-9386-B274F21DB93F}" type="presOf" srcId="{22B650E2-B9CC-4FC3-B291-F2F5D788F6A3}" destId="{ECDD1B64-217E-4D95-A65D-EAD88706C3CA}" srcOrd="0" destOrd="0" presId="urn:microsoft.com/office/officeart/2005/8/layout/vList5"/>
    <dgm:cxn modelId="{74940296-150F-4703-A6C7-5AE1439F94C5}" srcId="{E4057874-3334-4BF2-A201-C6F9EEFC1015}" destId="{0AB3A534-B503-4BA7-85A0-C4A6F4E9AB57}" srcOrd="3" destOrd="0" parTransId="{52FF4744-0A71-485C-A7FF-E2B34B68C7C4}" sibTransId="{ADD06DB3-8527-442A-B846-4DFA14A650B0}"/>
    <dgm:cxn modelId="{2AA45C9B-243E-4411-BD40-D37AF09686B8}" type="presOf" srcId="{2873E97B-1DAF-4A07-AC49-B7180A91BB05}" destId="{C67DC5D4-8723-400A-8394-FEE30F3F93AF}" srcOrd="0" destOrd="2" presId="urn:microsoft.com/office/officeart/2005/8/layout/vList5"/>
    <dgm:cxn modelId="{CB66E4AB-79FA-418E-8A7A-B2787FB39C7C}" type="presOf" srcId="{8044F94F-C76E-41CB-89BD-AAE389D862DF}" destId="{C67DC5D4-8723-400A-8394-FEE30F3F93AF}" srcOrd="0" destOrd="1" presId="urn:microsoft.com/office/officeart/2005/8/layout/vList5"/>
    <dgm:cxn modelId="{93C450AE-D7F1-4E94-98E2-7034D5164E82}" srcId="{22B650E2-B9CC-4FC3-B291-F2F5D788F6A3}" destId="{8039D4A5-FA10-49EB-8765-25EF69D02A3F}" srcOrd="1" destOrd="0" parTransId="{9EE066EE-AEDC-4944-971B-E82D1DF26F88}" sibTransId="{DFAE4BF9-9030-4829-A964-2A476A23658A}"/>
    <dgm:cxn modelId="{04CC39C2-0343-4C08-A678-2C8441A7ECAB}" type="presOf" srcId="{8039D4A5-FA10-49EB-8765-25EF69D02A3F}" destId="{75A6EC86-23B8-465E-865C-CB761CB34D88}" srcOrd="0" destOrd="1" presId="urn:microsoft.com/office/officeart/2005/8/layout/vList5"/>
    <dgm:cxn modelId="{81C9F5D9-7888-4453-98F4-23B7BF26E14A}" type="presOf" srcId="{D72C310C-2BFE-4C60-9B28-139A20C7247D}" destId="{75A6EC86-23B8-465E-865C-CB761CB34D88}" srcOrd="0" destOrd="0" presId="urn:microsoft.com/office/officeart/2005/8/layout/vList5"/>
    <dgm:cxn modelId="{107C5DA3-FAA4-42EB-BBEF-A70CC6B65EF1}" type="presParOf" srcId="{7CE844F9-05CA-49E1-BCCB-7C1BCB38A5D6}" destId="{C20C4D23-A2CE-48B5-8436-3B504A138A5A}" srcOrd="0" destOrd="0" presId="urn:microsoft.com/office/officeart/2005/8/layout/vList5"/>
    <dgm:cxn modelId="{2862320F-FE52-45A1-B922-3681FE0203F7}" type="presParOf" srcId="{C20C4D23-A2CE-48B5-8436-3B504A138A5A}" destId="{ECDD1B64-217E-4D95-A65D-EAD88706C3CA}" srcOrd="0" destOrd="0" presId="urn:microsoft.com/office/officeart/2005/8/layout/vList5"/>
    <dgm:cxn modelId="{B9480159-7560-4DEE-B0CD-E8CE2D41C32F}" type="presParOf" srcId="{C20C4D23-A2CE-48B5-8436-3B504A138A5A}" destId="{75A6EC86-23B8-465E-865C-CB761CB34D88}" srcOrd="1" destOrd="0" presId="urn:microsoft.com/office/officeart/2005/8/layout/vList5"/>
    <dgm:cxn modelId="{CBB9EFA3-5AF6-43C2-A6FB-DA7B52AA929B}" type="presParOf" srcId="{7CE844F9-05CA-49E1-BCCB-7C1BCB38A5D6}" destId="{F4F6324B-09C7-4C3C-9A18-90026520ABA8}" srcOrd="1" destOrd="0" presId="urn:microsoft.com/office/officeart/2005/8/layout/vList5"/>
    <dgm:cxn modelId="{E8F0B45F-97A6-4443-A262-63C32C31EF50}" type="presParOf" srcId="{7CE844F9-05CA-49E1-BCCB-7C1BCB38A5D6}" destId="{4C1EAFFA-C140-4018-B79F-1FA40B4C168A}" srcOrd="2" destOrd="0" presId="urn:microsoft.com/office/officeart/2005/8/layout/vList5"/>
    <dgm:cxn modelId="{052FC15B-1EC5-4E3A-8B07-4D7F80A9502B}" type="presParOf" srcId="{4C1EAFFA-C140-4018-B79F-1FA40B4C168A}" destId="{8BA01C1D-5887-403E-A96F-501E9C556374}" srcOrd="0" destOrd="0" presId="urn:microsoft.com/office/officeart/2005/8/layout/vList5"/>
    <dgm:cxn modelId="{27C18AD3-2070-4617-8AE7-7C835B2486F4}" type="presParOf" srcId="{4C1EAFFA-C140-4018-B79F-1FA40B4C168A}" destId="{C67DC5D4-8723-400A-8394-FEE30F3F93A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454AB3-31E9-488D-908A-B513C802D0E7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14F6DFE5-AA3F-41EE-8BC5-0E83D5ECB0A6}">
      <dgm:prSet/>
      <dgm:spPr/>
      <dgm:t>
        <a:bodyPr/>
        <a:lstStyle/>
        <a:p>
          <a:r>
            <a:rPr lang="el-GR"/>
            <a:t>ΧΡΗΣΗ ΤΖΕΛ ΓΙΑ ΑΝΩΔΥΝΗ ΟΛΙΣΘΗΣΗ</a:t>
          </a:r>
          <a:endParaRPr lang="en-US" dirty="0"/>
        </a:p>
      </dgm:t>
    </dgm:pt>
    <dgm:pt modelId="{EEF73910-EAE1-4ED1-ABA3-6527A31F2957}" type="parTrans" cxnId="{A2F203E0-B434-4D47-AE55-45B58153BF78}">
      <dgm:prSet/>
      <dgm:spPr/>
      <dgm:t>
        <a:bodyPr/>
        <a:lstStyle/>
        <a:p>
          <a:endParaRPr lang="en-US"/>
        </a:p>
      </dgm:t>
    </dgm:pt>
    <dgm:pt modelId="{F0595AEB-04B5-4AE7-A998-E88298A647F7}" type="sibTrans" cxnId="{A2F203E0-B434-4D47-AE55-45B58153BF78}">
      <dgm:prSet/>
      <dgm:spPr/>
      <dgm:t>
        <a:bodyPr/>
        <a:lstStyle/>
        <a:p>
          <a:endParaRPr lang="en-US"/>
        </a:p>
      </dgm:t>
    </dgm:pt>
    <dgm:pt modelId="{0E4268DF-DA74-48BD-9FED-19CDD5ECD19C}">
      <dgm:prSet/>
      <dgm:spPr/>
      <dgm:t>
        <a:bodyPr/>
        <a:lstStyle/>
        <a:p>
          <a:r>
            <a:rPr lang="el-GR"/>
            <a:t>ΔΙΑΧΩΡΙΣΜΟΣ ΜΕΓΑΛΩΝ ΧΕΙΛΕΩΝ</a:t>
          </a:r>
          <a:endParaRPr lang="en-US" dirty="0"/>
        </a:p>
      </dgm:t>
    </dgm:pt>
    <dgm:pt modelId="{D98E4EDA-865B-408C-802B-484765E79D78}" type="parTrans" cxnId="{C2958691-E5CD-4B1E-8C4E-6C34CA687175}">
      <dgm:prSet/>
      <dgm:spPr/>
      <dgm:t>
        <a:bodyPr/>
        <a:lstStyle/>
        <a:p>
          <a:endParaRPr lang="en-US"/>
        </a:p>
      </dgm:t>
    </dgm:pt>
    <dgm:pt modelId="{D5C049BB-D79B-4A4E-AA6B-C013CF84BD07}" type="sibTrans" cxnId="{C2958691-E5CD-4B1E-8C4E-6C34CA687175}">
      <dgm:prSet/>
      <dgm:spPr/>
      <dgm:t>
        <a:bodyPr/>
        <a:lstStyle/>
        <a:p>
          <a:endParaRPr lang="en-US"/>
        </a:p>
      </dgm:t>
    </dgm:pt>
    <dgm:pt modelId="{0EBED560-50B8-456A-9D6F-8A3FAFF3148C}">
      <dgm:prSet/>
      <dgm:spPr/>
      <dgm:t>
        <a:bodyPr/>
        <a:lstStyle/>
        <a:p>
          <a:r>
            <a:rPr lang="el-GR"/>
            <a:t>ΑΚΟΛΟΥΘΟΥΜΕ ΤΗ ΔΙΕΥΘΥΝΣΗ ΤΟΥ ΚΟΛΠΟΥ</a:t>
          </a:r>
          <a:endParaRPr lang="en-US" dirty="0"/>
        </a:p>
      </dgm:t>
    </dgm:pt>
    <dgm:pt modelId="{FC72C5E8-289A-49C5-8B6A-B338B4A442BB}" type="parTrans" cxnId="{1E4667B1-5492-42EC-A13C-B51B2938699B}">
      <dgm:prSet/>
      <dgm:spPr/>
      <dgm:t>
        <a:bodyPr/>
        <a:lstStyle/>
        <a:p>
          <a:endParaRPr lang="en-US"/>
        </a:p>
      </dgm:t>
    </dgm:pt>
    <dgm:pt modelId="{57448D2F-C0B7-4DF1-BED9-838168875EC4}" type="sibTrans" cxnId="{1E4667B1-5492-42EC-A13C-B51B2938699B}">
      <dgm:prSet/>
      <dgm:spPr/>
      <dgm:t>
        <a:bodyPr/>
        <a:lstStyle/>
        <a:p>
          <a:endParaRPr lang="en-US"/>
        </a:p>
      </dgm:t>
    </dgm:pt>
    <dgm:pt modelId="{987638EE-213D-462E-A17E-317BB9714ADB}">
      <dgm:prSet/>
      <dgm:spPr/>
      <dgm:t>
        <a:bodyPr/>
        <a:lstStyle/>
        <a:p>
          <a:r>
            <a:rPr lang="el-GR"/>
            <a:t>ΠΛΗΡΗΣ ΠΡΟΩΘΗΣΗ ΚΟΛΠΟΔΙΑΣΤΟΛΕΑ</a:t>
          </a:r>
          <a:endParaRPr lang="en-US" dirty="0"/>
        </a:p>
      </dgm:t>
    </dgm:pt>
    <dgm:pt modelId="{3425FF95-E37B-405F-A030-95DA787FD3D9}" type="parTrans" cxnId="{AC2E34C1-5AE2-4B36-9AA4-5D7DAF0A461E}">
      <dgm:prSet/>
      <dgm:spPr/>
      <dgm:t>
        <a:bodyPr/>
        <a:lstStyle/>
        <a:p>
          <a:endParaRPr lang="en-US"/>
        </a:p>
      </dgm:t>
    </dgm:pt>
    <dgm:pt modelId="{1AF4E550-0F8F-4691-9E02-786524028A4A}" type="sibTrans" cxnId="{AC2E34C1-5AE2-4B36-9AA4-5D7DAF0A461E}">
      <dgm:prSet/>
      <dgm:spPr/>
      <dgm:t>
        <a:bodyPr/>
        <a:lstStyle/>
        <a:p>
          <a:endParaRPr lang="en-US"/>
        </a:p>
      </dgm:t>
    </dgm:pt>
    <dgm:pt modelId="{2D7730EA-DFC6-47AA-AD48-261F7FD4AE5F}">
      <dgm:prSet/>
      <dgm:spPr/>
      <dgm:t>
        <a:bodyPr/>
        <a:lstStyle/>
        <a:p>
          <a:r>
            <a:rPr lang="el-GR"/>
            <a:t>ΑΝΟΙΓΜΑ ΚΟΛΠΟΔΙΑΣΤΟΛΕΑ ΤΟΣΟ ΟΣΟ ΑΠΑΙΤΕΙΤΑΙ ΓΙΑ ΤΗΝ ΕΠΙΣΚΟΠΗΣΗ ΤΟΥ ΤΡΑΧΗΛΟΥ</a:t>
          </a:r>
          <a:endParaRPr lang="en-US" dirty="0"/>
        </a:p>
      </dgm:t>
    </dgm:pt>
    <dgm:pt modelId="{13D9E039-0F64-4A25-AFD8-E09749B0B842}" type="parTrans" cxnId="{CBA965EE-ECF6-4FD3-AA65-6B78CB3BB462}">
      <dgm:prSet/>
      <dgm:spPr/>
      <dgm:t>
        <a:bodyPr/>
        <a:lstStyle/>
        <a:p>
          <a:endParaRPr lang="en-US"/>
        </a:p>
      </dgm:t>
    </dgm:pt>
    <dgm:pt modelId="{6BFA1575-1D8B-42C8-BA36-E43461403D63}" type="sibTrans" cxnId="{CBA965EE-ECF6-4FD3-AA65-6B78CB3BB462}">
      <dgm:prSet/>
      <dgm:spPr/>
      <dgm:t>
        <a:bodyPr/>
        <a:lstStyle/>
        <a:p>
          <a:endParaRPr lang="en-US"/>
        </a:p>
      </dgm:t>
    </dgm:pt>
    <dgm:pt modelId="{2982D89F-86B2-419A-AEE0-0F68489FFCF7}">
      <dgm:prSet/>
      <dgm:spPr/>
      <dgm:t>
        <a:bodyPr/>
        <a:lstStyle/>
        <a:p>
          <a:r>
            <a:rPr lang="el-GR"/>
            <a:t>ΑΝ ΑΣΤΟΧΙΑ, ΚΛΕΙΝΟΥΜΕ ΣΚΕΛΗ ΚΑΙ ΕΠΑΝΑΤΟΠΟΘΕΤΟΥΜΕ</a:t>
          </a:r>
          <a:endParaRPr lang="en-US" dirty="0"/>
        </a:p>
      </dgm:t>
    </dgm:pt>
    <dgm:pt modelId="{0B3604D2-F41E-4182-A6F0-DB9D8FED57B7}" type="parTrans" cxnId="{F127ED02-6A40-4ED2-B0B8-039AFE57E132}">
      <dgm:prSet/>
      <dgm:spPr/>
      <dgm:t>
        <a:bodyPr/>
        <a:lstStyle/>
        <a:p>
          <a:endParaRPr lang="en-US"/>
        </a:p>
      </dgm:t>
    </dgm:pt>
    <dgm:pt modelId="{CD27DF09-5971-4B5B-B552-F17940E62442}" type="sibTrans" cxnId="{F127ED02-6A40-4ED2-B0B8-039AFE57E132}">
      <dgm:prSet/>
      <dgm:spPr/>
      <dgm:t>
        <a:bodyPr/>
        <a:lstStyle/>
        <a:p>
          <a:endParaRPr lang="en-US"/>
        </a:p>
      </dgm:t>
    </dgm:pt>
    <dgm:pt modelId="{593AAD4D-8A07-471C-B3B1-2A9F26D3659F}">
      <dgm:prSet/>
      <dgm:spPr/>
      <dgm:t>
        <a:bodyPr/>
        <a:lstStyle/>
        <a:p>
          <a:r>
            <a:rPr lang="el-GR"/>
            <a:t>ΕΞΕΡΧΟΜΑΣΤΕ ΜΕ ΕΛΑΦΡΩΣ ΑΝΟΙΧΤΑ ΤΑ ΣΚΕΛΗ ΓΙΑ ΤΗΝ ΚΑΛΥΤΕΡΗ ΕΚΤΙΜΗΣΗ ΤΟΥ ΚΟΛΠΙΚΟΥ ΒΛΕΝΝΟΓΟΝΟΥ</a:t>
          </a:r>
          <a:endParaRPr lang="en-US" dirty="0"/>
        </a:p>
      </dgm:t>
    </dgm:pt>
    <dgm:pt modelId="{6B064723-B6D1-47F6-AA04-9946F12ADED3}" type="parTrans" cxnId="{5DE492D3-423E-4B97-B48A-E69A5D62B8AF}">
      <dgm:prSet/>
      <dgm:spPr/>
      <dgm:t>
        <a:bodyPr/>
        <a:lstStyle/>
        <a:p>
          <a:endParaRPr lang="en-US"/>
        </a:p>
      </dgm:t>
    </dgm:pt>
    <dgm:pt modelId="{EA1F33AE-D73C-4FB6-BC01-4AC60C4F3921}" type="sibTrans" cxnId="{5DE492D3-423E-4B97-B48A-E69A5D62B8AF}">
      <dgm:prSet/>
      <dgm:spPr/>
      <dgm:t>
        <a:bodyPr/>
        <a:lstStyle/>
        <a:p>
          <a:endParaRPr lang="en-US"/>
        </a:p>
      </dgm:t>
    </dgm:pt>
    <dgm:pt modelId="{F47E457A-11C2-44AB-9BA0-140A79D12147}">
      <dgm:prSet/>
      <dgm:spPr/>
      <dgm:t>
        <a:bodyPr/>
        <a:lstStyle/>
        <a:p>
          <a:r>
            <a:rPr lang="el-GR"/>
            <a:t>ΣΤΟ ΥΨΟΣ ΤΟΥ ΠΡΟΔΡΟΜΟΥ ΚΛΕΙΝΟΥΜΕ ΤΑ ΣΚΕΛΗ ΕΝΤΕΛΩΣ- ΠΡΟΣΟΧΗ!!!!!</a:t>
          </a:r>
          <a:endParaRPr lang="en-US" dirty="0"/>
        </a:p>
      </dgm:t>
    </dgm:pt>
    <dgm:pt modelId="{C254AAE2-26EC-4C43-BE6C-20A72C6053CE}" type="parTrans" cxnId="{85F724E2-8934-454C-88DD-7D8B93F1DDB7}">
      <dgm:prSet/>
      <dgm:spPr/>
      <dgm:t>
        <a:bodyPr/>
        <a:lstStyle/>
        <a:p>
          <a:endParaRPr lang="en-US"/>
        </a:p>
      </dgm:t>
    </dgm:pt>
    <dgm:pt modelId="{802AE565-6E9D-4D33-8E88-D778B0FDBFE9}" type="sibTrans" cxnId="{85F724E2-8934-454C-88DD-7D8B93F1DDB7}">
      <dgm:prSet/>
      <dgm:spPr/>
      <dgm:t>
        <a:bodyPr/>
        <a:lstStyle/>
        <a:p>
          <a:endParaRPr lang="en-US"/>
        </a:p>
      </dgm:t>
    </dgm:pt>
    <dgm:pt modelId="{A091C342-D21E-4DA0-AD72-FCE0BEE34299}" type="pres">
      <dgm:prSet presAssocID="{9D454AB3-31E9-488D-908A-B513C802D0E7}" presName="diagram" presStyleCnt="0">
        <dgm:presLayoutVars>
          <dgm:dir/>
          <dgm:resizeHandles val="exact"/>
        </dgm:presLayoutVars>
      </dgm:prSet>
      <dgm:spPr/>
    </dgm:pt>
    <dgm:pt modelId="{C593D374-5371-412D-B1AF-517F2C949708}" type="pres">
      <dgm:prSet presAssocID="{14F6DFE5-AA3F-41EE-8BC5-0E83D5ECB0A6}" presName="node" presStyleLbl="node1" presStyleIdx="0" presStyleCnt="8">
        <dgm:presLayoutVars>
          <dgm:bulletEnabled val="1"/>
        </dgm:presLayoutVars>
      </dgm:prSet>
      <dgm:spPr/>
    </dgm:pt>
    <dgm:pt modelId="{71F59D11-7270-4597-A72C-FB6E186A9674}" type="pres">
      <dgm:prSet presAssocID="{F0595AEB-04B5-4AE7-A998-E88298A647F7}" presName="sibTrans" presStyleCnt="0"/>
      <dgm:spPr/>
    </dgm:pt>
    <dgm:pt modelId="{84BACCAA-4EB7-427B-9907-3E4DC451D870}" type="pres">
      <dgm:prSet presAssocID="{0E4268DF-DA74-48BD-9FED-19CDD5ECD19C}" presName="node" presStyleLbl="node1" presStyleIdx="1" presStyleCnt="8">
        <dgm:presLayoutVars>
          <dgm:bulletEnabled val="1"/>
        </dgm:presLayoutVars>
      </dgm:prSet>
      <dgm:spPr/>
    </dgm:pt>
    <dgm:pt modelId="{5165FF86-3EA8-4AAC-BC50-CA7903CF2039}" type="pres">
      <dgm:prSet presAssocID="{D5C049BB-D79B-4A4E-AA6B-C013CF84BD07}" presName="sibTrans" presStyleCnt="0"/>
      <dgm:spPr/>
    </dgm:pt>
    <dgm:pt modelId="{5A054609-553C-40AC-9A79-34AB21E3ED28}" type="pres">
      <dgm:prSet presAssocID="{0EBED560-50B8-456A-9D6F-8A3FAFF3148C}" presName="node" presStyleLbl="node1" presStyleIdx="2" presStyleCnt="8">
        <dgm:presLayoutVars>
          <dgm:bulletEnabled val="1"/>
        </dgm:presLayoutVars>
      </dgm:prSet>
      <dgm:spPr/>
    </dgm:pt>
    <dgm:pt modelId="{F4E01B0F-D356-4902-86A4-A0C9CFA47980}" type="pres">
      <dgm:prSet presAssocID="{57448D2F-C0B7-4DF1-BED9-838168875EC4}" presName="sibTrans" presStyleCnt="0"/>
      <dgm:spPr/>
    </dgm:pt>
    <dgm:pt modelId="{4A96FD72-3062-4546-AD08-E001329F82FE}" type="pres">
      <dgm:prSet presAssocID="{987638EE-213D-462E-A17E-317BB9714ADB}" presName="node" presStyleLbl="node1" presStyleIdx="3" presStyleCnt="8">
        <dgm:presLayoutVars>
          <dgm:bulletEnabled val="1"/>
        </dgm:presLayoutVars>
      </dgm:prSet>
      <dgm:spPr/>
    </dgm:pt>
    <dgm:pt modelId="{8EBD9162-CE44-44C1-81B3-5A2C0B7FF9FC}" type="pres">
      <dgm:prSet presAssocID="{1AF4E550-0F8F-4691-9E02-786524028A4A}" presName="sibTrans" presStyleCnt="0"/>
      <dgm:spPr/>
    </dgm:pt>
    <dgm:pt modelId="{BA1D1CB4-299F-424A-9DA8-30B10E7E934C}" type="pres">
      <dgm:prSet presAssocID="{2D7730EA-DFC6-47AA-AD48-261F7FD4AE5F}" presName="node" presStyleLbl="node1" presStyleIdx="4" presStyleCnt="8">
        <dgm:presLayoutVars>
          <dgm:bulletEnabled val="1"/>
        </dgm:presLayoutVars>
      </dgm:prSet>
      <dgm:spPr/>
    </dgm:pt>
    <dgm:pt modelId="{1AACCBFA-1E62-4979-8D6E-5D6AAAF0784F}" type="pres">
      <dgm:prSet presAssocID="{6BFA1575-1D8B-42C8-BA36-E43461403D63}" presName="sibTrans" presStyleCnt="0"/>
      <dgm:spPr/>
    </dgm:pt>
    <dgm:pt modelId="{BCB20201-9FFF-4E13-9AD1-23DB3617EED8}" type="pres">
      <dgm:prSet presAssocID="{2982D89F-86B2-419A-AEE0-0F68489FFCF7}" presName="node" presStyleLbl="node1" presStyleIdx="5" presStyleCnt="8">
        <dgm:presLayoutVars>
          <dgm:bulletEnabled val="1"/>
        </dgm:presLayoutVars>
      </dgm:prSet>
      <dgm:spPr/>
    </dgm:pt>
    <dgm:pt modelId="{5A881547-6F0B-48D0-B627-EF3339A1BE65}" type="pres">
      <dgm:prSet presAssocID="{CD27DF09-5971-4B5B-B552-F17940E62442}" presName="sibTrans" presStyleCnt="0"/>
      <dgm:spPr/>
    </dgm:pt>
    <dgm:pt modelId="{49876F2B-2DC2-49DA-9163-D31B0C28DF47}" type="pres">
      <dgm:prSet presAssocID="{593AAD4D-8A07-471C-B3B1-2A9F26D3659F}" presName="node" presStyleLbl="node1" presStyleIdx="6" presStyleCnt="8">
        <dgm:presLayoutVars>
          <dgm:bulletEnabled val="1"/>
        </dgm:presLayoutVars>
      </dgm:prSet>
      <dgm:spPr/>
    </dgm:pt>
    <dgm:pt modelId="{21133738-DBE5-40D0-982F-B0BBDD4F55C5}" type="pres">
      <dgm:prSet presAssocID="{EA1F33AE-D73C-4FB6-BC01-4AC60C4F3921}" presName="sibTrans" presStyleCnt="0"/>
      <dgm:spPr/>
    </dgm:pt>
    <dgm:pt modelId="{A412A757-EDB9-49E7-96E9-5651F16067FF}" type="pres">
      <dgm:prSet presAssocID="{F47E457A-11C2-44AB-9BA0-140A79D12147}" presName="node" presStyleLbl="node1" presStyleIdx="7" presStyleCnt="8">
        <dgm:presLayoutVars>
          <dgm:bulletEnabled val="1"/>
        </dgm:presLayoutVars>
      </dgm:prSet>
      <dgm:spPr/>
    </dgm:pt>
  </dgm:ptLst>
  <dgm:cxnLst>
    <dgm:cxn modelId="{AAB56001-406B-478B-BC7B-EF85C21480CC}" type="presOf" srcId="{0E4268DF-DA74-48BD-9FED-19CDD5ECD19C}" destId="{84BACCAA-4EB7-427B-9907-3E4DC451D870}" srcOrd="0" destOrd="0" presId="urn:microsoft.com/office/officeart/2005/8/layout/default"/>
    <dgm:cxn modelId="{F127ED02-6A40-4ED2-B0B8-039AFE57E132}" srcId="{9D454AB3-31E9-488D-908A-B513C802D0E7}" destId="{2982D89F-86B2-419A-AEE0-0F68489FFCF7}" srcOrd="5" destOrd="0" parTransId="{0B3604D2-F41E-4182-A6F0-DB9D8FED57B7}" sibTransId="{CD27DF09-5971-4B5B-B552-F17940E62442}"/>
    <dgm:cxn modelId="{19462A10-8F85-4907-87A1-6C190D9F84AB}" type="presOf" srcId="{14F6DFE5-AA3F-41EE-8BC5-0E83D5ECB0A6}" destId="{C593D374-5371-412D-B1AF-517F2C949708}" srcOrd="0" destOrd="0" presId="urn:microsoft.com/office/officeart/2005/8/layout/default"/>
    <dgm:cxn modelId="{85DD4826-CEA4-4DAB-BE44-B4844D161734}" type="presOf" srcId="{2D7730EA-DFC6-47AA-AD48-261F7FD4AE5F}" destId="{BA1D1CB4-299F-424A-9DA8-30B10E7E934C}" srcOrd="0" destOrd="0" presId="urn:microsoft.com/office/officeart/2005/8/layout/default"/>
    <dgm:cxn modelId="{A8EB6A4C-44AA-4183-8F17-B01717A3E1B8}" type="presOf" srcId="{9D454AB3-31E9-488D-908A-B513C802D0E7}" destId="{A091C342-D21E-4DA0-AD72-FCE0BEE34299}" srcOrd="0" destOrd="0" presId="urn:microsoft.com/office/officeart/2005/8/layout/default"/>
    <dgm:cxn modelId="{4CF08784-BCD5-4704-8F72-3DCFAEED6650}" type="presOf" srcId="{2982D89F-86B2-419A-AEE0-0F68489FFCF7}" destId="{BCB20201-9FFF-4E13-9AD1-23DB3617EED8}" srcOrd="0" destOrd="0" presId="urn:microsoft.com/office/officeart/2005/8/layout/default"/>
    <dgm:cxn modelId="{C2958691-E5CD-4B1E-8C4E-6C34CA687175}" srcId="{9D454AB3-31E9-488D-908A-B513C802D0E7}" destId="{0E4268DF-DA74-48BD-9FED-19CDD5ECD19C}" srcOrd="1" destOrd="0" parTransId="{D98E4EDA-865B-408C-802B-484765E79D78}" sibTransId="{D5C049BB-D79B-4A4E-AA6B-C013CF84BD07}"/>
    <dgm:cxn modelId="{1E4667B1-5492-42EC-A13C-B51B2938699B}" srcId="{9D454AB3-31E9-488D-908A-B513C802D0E7}" destId="{0EBED560-50B8-456A-9D6F-8A3FAFF3148C}" srcOrd="2" destOrd="0" parTransId="{FC72C5E8-289A-49C5-8B6A-B338B4A442BB}" sibTransId="{57448D2F-C0B7-4DF1-BED9-838168875EC4}"/>
    <dgm:cxn modelId="{7114C4B3-C07F-44D0-854E-90C728CBD10D}" type="presOf" srcId="{F47E457A-11C2-44AB-9BA0-140A79D12147}" destId="{A412A757-EDB9-49E7-96E9-5651F16067FF}" srcOrd="0" destOrd="0" presId="urn:microsoft.com/office/officeart/2005/8/layout/default"/>
    <dgm:cxn modelId="{AC2E34C1-5AE2-4B36-9AA4-5D7DAF0A461E}" srcId="{9D454AB3-31E9-488D-908A-B513C802D0E7}" destId="{987638EE-213D-462E-A17E-317BB9714ADB}" srcOrd="3" destOrd="0" parTransId="{3425FF95-E37B-405F-A030-95DA787FD3D9}" sibTransId="{1AF4E550-0F8F-4691-9E02-786524028A4A}"/>
    <dgm:cxn modelId="{F0DB31C9-6E68-4263-B187-5F58C0F8F0EF}" type="presOf" srcId="{0EBED560-50B8-456A-9D6F-8A3FAFF3148C}" destId="{5A054609-553C-40AC-9A79-34AB21E3ED28}" srcOrd="0" destOrd="0" presId="urn:microsoft.com/office/officeart/2005/8/layout/default"/>
    <dgm:cxn modelId="{5DE492D3-423E-4B97-B48A-E69A5D62B8AF}" srcId="{9D454AB3-31E9-488D-908A-B513C802D0E7}" destId="{593AAD4D-8A07-471C-B3B1-2A9F26D3659F}" srcOrd="6" destOrd="0" parTransId="{6B064723-B6D1-47F6-AA04-9946F12ADED3}" sibTransId="{EA1F33AE-D73C-4FB6-BC01-4AC60C4F3921}"/>
    <dgm:cxn modelId="{F1F026DB-FBFA-4B91-AC67-923C0E2A06C1}" type="presOf" srcId="{593AAD4D-8A07-471C-B3B1-2A9F26D3659F}" destId="{49876F2B-2DC2-49DA-9163-D31B0C28DF47}" srcOrd="0" destOrd="0" presId="urn:microsoft.com/office/officeart/2005/8/layout/default"/>
    <dgm:cxn modelId="{A2F203E0-B434-4D47-AE55-45B58153BF78}" srcId="{9D454AB3-31E9-488D-908A-B513C802D0E7}" destId="{14F6DFE5-AA3F-41EE-8BC5-0E83D5ECB0A6}" srcOrd="0" destOrd="0" parTransId="{EEF73910-EAE1-4ED1-ABA3-6527A31F2957}" sibTransId="{F0595AEB-04B5-4AE7-A998-E88298A647F7}"/>
    <dgm:cxn modelId="{85F724E2-8934-454C-88DD-7D8B93F1DDB7}" srcId="{9D454AB3-31E9-488D-908A-B513C802D0E7}" destId="{F47E457A-11C2-44AB-9BA0-140A79D12147}" srcOrd="7" destOrd="0" parTransId="{C254AAE2-26EC-4C43-BE6C-20A72C6053CE}" sibTransId="{802AE565-6E9D-4D33-8E88-D778B0FDBFE9}"/>
    <dgm:cxn modelId="{B973C1ED-33F4-4572-AD48-D93710F33696}" type="presOf" srcId="{987638EE-213D-462E-A17E-317BB9714ADB}" destId="{4A96FD72-3062-4546-AD08-E001329F82FE}" srcOrd="0" destOrd="0" presId="urn:microsoft.com/office/officeart/2005/8/layout/default"/>
    <dgm:cxn modelId="{CBA965EE-ECF6-4FD3-AA65-6B78CB3BB462}" srcId="{9D454AB3-31E9-488D-908A-B513C802D0E7}" destId="{2D7730EA-DFC6-47AA-AD48-261F7FD4AE5F}" srcOrd="4" destOrd="0" parTransId="{13D9E039-0F64-4A25-AFD8-E09749B0B842}" sibTransId="{6BFA1575-1D8B-42C8-BA36-E43461403D63}"/>
    <dgm:cxn modelId="{EF84E752-5EFB-47D5-8A99-A9F2B69E420E}" type="presParOf" srcId="{A091C342-D21E-4DA0-AD72-FCE0BEE34299}" destId="{C593D374-5371-412D-B1AF-517F2C949708}" srcOrd="0" destOrd="0" presId="urn:microsoft.com/office/officeart/2005/8/layout/default"/>
    <dgm:cxn modelId="{84082AC1-A229-4FC3-A2A1-128098E348F4}" type="presParOf" srcId="{A091C342-D21E-4DA0-AD72-FCE0BEE34299}" destId="{71F59D11-7270-4597-A72C-FB6E186A9674}" srcOrd="1" destOrd="0" presId="urn:microsoft.com/office/officeart/2005/8/layout/default"/>
    <dgm:cxn modelId="{247799DF-7609-4675-B159-A4A2C7384185}" type="presParOf" srcId="{A091C342-D21E-4DA0-AD72-FCE0BEE34299}" destId="{84BACCAA-4EB7-427B-9907-3E4DC451D870}" srcOrd="2" destOrd="0" presId="urn:microsoft.com/office/officeart/2005/8/layout/default"/>
    <dgm:cxn modelId="{37421203-C148-4458-A69A-942001711931}" type="presParOf" srcId="{A091C342-D21E-4DA0-AD72-FCE0BEE34299}" destId="{5165FF86-3EA8-4AAC-BC50-CA7903CF2039}" srcOrd="3" destOrd="0" presId="urn:microsoft.com/office/officeart/2005/8/layout/default"/>
    <dgm:cxn modelId="{FE416995-7C33-4532-A0B4-F4849139EF1D}" type="presParOf" srcId="{A091C342-D21E-4DA0-AD72-FCE0BEE34299}" destId="{5A054609-553C-40AC-9A79-34AB21E3ED28}" srcOrd="4" destOrd="0" presId="urn:microsoft.com/office/officeart/2005/8/layout/default"/>
    <dgm:cxn modelId="{D570E8F9-47A5-4FDA-82B3-224D9A41E3F5}" type="presParOf" srcId="{A091C342-D21E-4DA0-AD72-FCE0BEE34299}" destId="{F4E01B0F-D356-4902-86A4-A0C9CFA47980}" srcOrd="5" destOrd="0" presId="urn:microsoft.com/office/officeart/2005/8/layout/default"/>
    <dgm:cxn modelId="{3C2FF698-C3CF-4B4E-A36B-5BEC9E379A94}" type="presParOf" srcId="{A091C342-D21E-4DA0-AD72-FCE0BEE34299}" destId="{4A96FD72-3062-4546-AD08-E001329F82FE}" srcOrd="6" destOrd="0" presId="urn:microsoft.com/office/officeart/2005/8/layout/default"/>
    <dgm:cxn modelId="{C0FD6114-05B4-4A17-9D8E-F6F3D91DE477}" type="presParOf" srcId="{A091C342-D21E-4DA0-AD72-FCE0BEE34299}" destId="{8EBD9162-CE44-44C1-81B3-5A2C0B7FF9FC}" srcOrd="7" destOrd="0" presId="urn:microsoft.com/office/officeart/2005/8/layout/default"/>
    <dgm:cxn modelId="{44E05193-DA56-4627-BA86-572E7A42016A}" type="presParOf" srcId="{A091C342-D21E-4DA0-AD72-FCE0BEE34299}" destId="{BA1D1CB4-299F-424A-9DA8-30B10E7E934C}" srcOrd="8" destOrd="0" presId="urn:microsoft.com/office/officeart/2005/8/layout/default"/>
    <dgm:cxn modelId="{AEB1EA27-08FC-4EEB-8C1D-BBC535BC771C}" type="presParOf" srcId="{A091C342-D21E-4DA0-AD72-FCE0BEE34299}" destId="{1AACCBFA-1E62-4979-8D6E-5D6AAAF0784F}" srcOrd="9" destOrd="0" presId="urn:microsoft.com/office/officeart/2005/8/layout/default"/>
    <dgm:cxn modelId="{F286200C-81E7-4C8A-8221-ECC144EC186F}" type="presParOf" srcId="{A091C342-D21E-4DA0-AD72-FCE0BEE34299}" destId="{BCB20201-9FFF-4E13-9AD1-23DB3617EED8}" srcOrd="10" destOrd="0" presId="urn:microsoft.com/office/officeart/2005/8/layout/default"/>
    <dgm:cxn modelId="{84D23E46-6EC8-4649-BC4F-4B5CE7A6484E}" type="presParOf" srcId="{A091C342-D21E-4DA0-AD72-FCE0BEE34299}" destId="{5A881547-6F0B-48D0-B627-EF3339A1BE65}" srcOrd="11" destOrd="0" presId="urn:microsoft.com/office/officeart/2005/8/layout/default"/>
    <dgm:cxn modelId="{666F868D-41DF-4726-BA27-3B8154BAFDA8}" type="presParOf" srcId="{A091C342-D21E-4DA0-AD72-FCE0BEE34299}" destId="{49876F2B-2DC2-49DA-9163-D31B0C28DF47}" srcOrd="12" destOrd="0" presId="urn:microsoft.com/office/officeart/2005/8/layout/default"/>
    <dgm:cxn modelId="{2636DDA6-7120-4C19-AA0A-12D8F6FC6767}" type="presParOf" srcId="{A091C342-D21E-4DA0-AD72-FCE0BEE34299}" destId="{21133738-DBE5-40D0-982F-B0BBDD4F55C5}" srcOrd="13" destOrd="0" presId="urn:microsoft.com/office/officeart/2005/8/layout/default"/>
    <dgm:cxn modelId="{33D10390-0E12-4424-AD76-04F99D7F7366}" type="presParOf" srcId="{A091C342-D21E-4DA0-AD72-FCE0BEE34299}" destId="{A412A757-EDB9-49E7-96E9-5651F16067FF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A6EC86-23B8-465E-865C-CB761CB34D88}">
      <dsp:nvSpPr>
        <dsp:cNvPr id="0" name=""/>
        <dsp:cNvSpPr/>
      </dsp:nvSpPr>
      <dsp:spPr>
        <a:xfrm rot="5400000">
          <a:off x="6519997" y="-2556494"/>
          <a:ext cx="1313037" cy="675436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400" kern="1200"/>
            <a:t>ΣΔ, ΑΥ, Άσθμα, ΕΦΘ (ειδικά αν σκεφτόμαστε χειρουργική αντιμετώπιση)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400" kern="1200" dirty="0"/>
            <a:t>Προηγούμενες επεμβάσεις/ Επιπλοκές</a:t>
          </a:r>
          <a:endParaRPr lang="en-US" sz="1400" kern="1200" dirty="0"/>
        </a:p>
      </dsp:txBody>
      <dsp:txXfrm rot="-5400000">
        <a:off x="3799332" y="228268"/>
        <a:ext cx="6690271" cy="1184843"/>
      </dsp:txXfrm>
    </dsp:sp>
    <dsp:sp modelId="{ECDD1B64-217E-4D95-A65D-EAD88706C3CA}">
      <dsp:nvSpPr>
        <dsp:cNvPr id="0" name=""/>
        <dsp:cNvSpPr/>
      </dsp:nvSpPr>
      <dsp:spPr>
        <a:xfrm>
          <a:off x="0" y="41"/>
          <a:ext cx="3799332" cy="1641297"/>
        </a:xfrm>
        <a:prstGeom prst="roundRect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1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3200" kern="1200"/>
            <a:t>Ιατρικό και χειρουργικό αναμνηστικό</a:t>
          </a:r>
          <a:endParaRPr lang="en-US" sz="3200" kern="1200" dirty="0"/>
        </a:p>
      </dsp:txBody>
      <dsp:txXfrm>
        <a:off x="80122" y="80163"/>
        <a:ext cx="3639088" cy="1481053"/>
      </dsp:txXfrm>
    </dsp:sp>
    <dsp:sp modelId="{C67DC5D4-8723-400A-8394-FEE30F3F93AF}">
      <dsp:nvSpPr>
        <dsp:cNvPr id="0" name=""/>
        <dsp:cNvSpPr/>
      </dsp:nvSpPr>
      <dsp:spPr>
        <a:xfrm rot="5400000">
          <a:off x="6519997" y="-833132"/>
          <a:ext cx="1313037" cy="675436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400" kern="1200"/>
            <a:t>Πληροφορίες για φαρμακευτική αγωγή (δοσολογία?)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400" kern="1200"/>
            <a:t>Είδος αλλεργίας (Εξάνθημα, Αναφυλακτικό Σοκ κτλ)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400" kern="1200"/>
            <a:t>Λήψη φυλλικού οξέος ειδικά σε αρχόμενες κυήσεις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400" kern="1200"/>
            <a:t>Αν έγκυος, σκεφτόμαστε τοξικότητα, τερατογένεση, διαταραγμένη φαρμακοκινητική-φαρμακοδυναμική...</a:t>
          </a:r>
          <a:endParaRPr lang="en-US" sz="1400" kern="1200" dirty="0"/>
        </a:p>
      </dsp:txBody>
      <dsp:txXfrm rot="-5400000">
        <a:off x="3799332" y="1951630"/>
        <a:ext cx="6690271" cy="1184843"/>
      </dsp:txXfrm>
    </dsp:sp>
    <dsp:sp modelId="{8BA01C1D-5887-403E-A96F-501E9C556374}">
      <dsp:nvSpPr>
        <dsp:cNvPr id="0" name=""/>
        <dsp:cNvSpPr/>
      </dsp:nvSpPr>
      <dsp:spPr>
        <a:xfrm>
          <a:off x="0" y="1723402"/>
          <a:ext cx="3799332" cy="1641297"/>
        </a:xfrm>
        <a:prstGeom prst="roundRect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1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3200" kern="1200"/>
            <a:t>Φάρμακα- Αλλεργίες</a:t>
          </a:r>
          <a:endParaRPr lang="en-US" sz="3200" kern="1200" dirty="0"/>
        </a:p>
      </dsp:txBody>
      <dsp:txXfrm>
        <a:off x="80122" y="1803524"/>
        <a:ext cx="3639088" cy="14810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93D374-5371-412D-B1AF-517F2C949708}">
      <dsp:nvSpPr>
        <dsp:cNvPr id="0" name=""/>
        <dsp:cNvSpPr/>
      </dsp:nvSpPr>
      <dsp:spPr>
        <a:xfrm>
          <a:off x="622624" y="1260"/>
          <a:ext cx="1814839" cy="108890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100" kern="1200"/>
            <a:t>ΧΡΗΣΗ ΤΖΕΛ ΓΙΑ ΑΝΩΔΥΝΗ ΟΛΙΣΘΗΣΗ</a:t>
          </a:r>
          <a:endParaRPr lang="en-US" sz="1100" kern="1200" dirty="0"/>
        </a:p>
      </dsp:txBody>
      <dsp:txXfrm>
        <a:off x="622624" y="1260"/>
        <a:ext cx="1814839" cy="1088903"/>
      </dsp:txXfrm>
    </dsp:sp>
    <dsp:sp modelId="{84BACCAA-4EB7-427B-9907-3E4DC451D870}">
      <dsp:nvSpPr>
        <dsp:cNvPr id="0" name=""/>
        <dsp:cNvSpPr/>
      </dsp:nvSpPr>
      <dsp:spPr>
        <a:xfrm>
          <a:off x="2618946" y="1260"/>
          <a:ext cx="1814839" cy="108890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100" kern="1200"/>
            <a:t>ΔΙΑΧΩΡΙΣΜΟΣ ΜΕΓΑΛΩΝ ΧΕΙΛΕΩΝ</a:t>
          </a:r>
          <a:endParaRPr lang="en-US" sz="1100" kern="1200" dirty="0"/>
        </a:p>
      </dsp:txBody>
      <dsp:txXfrm>
        <a:off x="2618946" y="1260"/>
        <a:ext cx="1814839" cy="1088903"/>
      </dsp:txXfrm>
    </dsp:sp>
    <dsp:sp modelId="{5A054609-553C-40AC-9A79-34AB21E3ED28}">
      <dsp:nvSpPr>
        <dsp:cNvPr id="0" name=""/>
        <dsp:cNvSpPr/>
      </dsp:nvSpPr>
      <dsp:spPr>
        <a:xfrm>
          <a:off x="4615269" y="1260"/>
          <a:ext cx="1814839" cy="108890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100" kern="1200"/>
            <a:t>ΑΚΟΛΟΥΘΟΥΜΕ ΤΗ ΔΙΕΥΘΥΝΣΗ ΤΟΥ ΚΟΛΠΟΥ</a:t>
          </a:r>
          <a:endParaRPr lang="en-US" sz="1100" kern="1200" dirty="0"/>
        </a:p>
      </dsp:txBody>
      <dsp:txXfrm>
        <a:off x="4615269" y="1260"/>
        <a:ext cx="1814839" cy="1088903"/>
      </dsp:txXfrm>
    </dsp:sp>
    <dsp:sp modelId="{4A96FD72-3062-4546-AD08-E001329F82FE}">
      <dsp:nvSpPr>
        <dsp:cNvPr id="0" name=""/>
        <dsp:cNvSpPr/>
      </dsp:nvSpPr>
      <dsp:spPr>
        <a:xfrm>
          <a:off x="622624" y="1271648"/>
          <a:ext cx="1814839" cy="108890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100" kern="1200"/>
            <a:t>ΠΛΗΡΗΣ ΠΡΟΩΘΗΣΗ ΚΟΛΠΟΔΙΑΣΤΟΛΕΑ</a:t>
          </a:r>
          <a:endParaRPr lang="en-US" sz="1100" kern="1200" dirty="0"/>
        </a:p>
      </dsp:txBody>
      <dsp:txXfrm>
        <a:off x="622624" y="1271648"/>
        <a:ext cx="1814839" cy="1088903"/>
      </dsp:txXfrm>
    </dsp:sp>
    <dsp:sp modelId="{BA1D1CB4-299F-424A-9DA8-30B10E7E934C}">
      <dsp:nvSpPr>
        <dsp:cNvPr id="0" name=""/>
        <dsp:cNvSpPr/>
      </dsp:nvSpPr>
      <dsp:spPr>
        <a:xfrm>
          <a:off x="2618946" y="1271648"/>
          <a:ext cx="1814839" cy="108890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100" kern="1200"/>
            <a:t>ΑΝΟΙΓΜΑ ΚΟΛΠΟΔΙΑΣΤΟΛΕΑ ΤΟΣΟ ΟΣΟ ΑΠΑΙΤΕΙΤΑΙ ΓΙΑ ΤΗΝ ΕΠΙΣΚΟΠΗΣΗ ΤΟΥ ΤΡΑΧΗΛΟΥ</a:t>
          </a:r>
          <a:endParaRPr lang="en-US" sz="1100" kern="1200" dirty="0"/>
        </a:p>
      </dsp:txBody>
      <dsp:txXfrm>
        <a:off x="2618946" y="1271648"/>
        <a:ext cx="1814839" cy="1088903"/>
      </dsp:txXfrm>
    </dsp:sp>
    <dsp:sp modelId="{BCB20201-9FFF-4E13-9AD1-23DB3617EED8}">
      <dsp:nvSpPr>
        <dsp:cNvPr id="0" name=""/>
        <dsp:cNvSpPr/>
      </dsp:nvSpPr>
      <dsp:spPr>
        <a:xfrm>
          <a:off x="4615269" y="1271648"/>
          <a:ext cx="1814839" cy="108890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100" kern="1200"/>
            <a:t>ΑΝ ΑΣΤΟΧΙΑ, ΚΛΕΙΝΟΥΜΕ ΣΚΕΛΗ ΚΑΙ ΕΠΑΝΑΤΟΠΟΘΕΤΟΥΜΕ</a:t>
          </a:r>
          <a:endParaRPr lang="en-US" sz="1100" kern="1200" dirty="0"/>
        </a:p>
      </dsp:txBody>
      <dsp:txXfrm>
        <a:off x="4615269" y="1271648"/>
        <a:ext cx="1814839" cy="1088903"/>
      </dsp:txXfrm>
    </dsp:sp>
    <dsp:sp modelId="{49876F2B-2DC2-49DA-9163-D31B0C28DF47}">
      <dsp:nvSpPr>
        <dsp:cNvPr id="0" name=""/>
        <dsp:cNvSpPr/>
      </dsp:nvSpPr>
      <dsp:spPr>
        <a:xfrm>
          <a:off x="1620785" y="2542035"/>
          <a:ext cx="1814839" cy="108890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100" kern="1200"/>
            <a:t>ΕΞΕΡΧΟΜΑΣΤΕ ΜΕ ΕΛΑΦΡΩΣ ΑΝΟΙΧΤΑ ΤΑ ΣΚΕΛΗ ΓΙΑ ΤΗΝ ΚΑΛΥΤΕΡΗ ΕΚΤΙΜΗΣΗ ΤΟΥ ΚΟΛΠΙΚΟΥ ΒΛΕΝΝΟΓΟΝΟΥ</a:t>
          </a:r>
          <a:endParaRPr lang="en-US" sz="1100" kern="1200" dirty="0"/>
        </a:p>
      </dsp:txBody>
      <dsp:txXfrm>
        <a:off x="1620785" y="2542035"/>
        <a:ext cx="1814839" cy="1088903"/>
      </dsp:txXfrm>
    </dsp:sp>
    <dsp:sp modelId="{A412A757-EDB9-49E7-96E9-5651F16067FF}">
      <dsp:nvSpPr>
        <dsp:cNvPr id="0" name=""/>
        <dsp:cNvSpPr/>
      </dsp:nvSpPr>
      <dsp:spPr>
        <a:xfrm>
          <a:off x="3617108" y="2542035"/>
          <a:ext cx="1814839" cy="108890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100" kern="1200"/>
            <a:t>ΣΤΟ ΥΨΟΣ ΤΟΥ ΠΡΟΔΡΟΜΟΥ ΚΛΕΙΝΟΥΜΕ ΤΑ ΣΚΕΛΗ ΕΝΤΕΛΩΣ- ΠΡΟΣΟΧΗ!!!!!</a:t>
          </a:r>
          <a:endParaRPr lang="en-US" sz="1100" kern="1200" dirty="0"/>
        </a:p>
      </dsp:txBody>
      <dsp:txXfrm>
        <a:off x="3617108" y="2542035"/>
        <a:ext cx="1814839" cy="10889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5/9/2020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5/9/2020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5/9/2020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5/9/2020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5/9/2020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5/9/2020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5/9/2020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5/9/2020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5/9/2020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5/9/2020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5/9/2020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5/9/2020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5/9/2020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5/9/2020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5/9/2020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A9E4E-36C3-4128-AD14-9A791E5302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/>
              <a:t>Κλινική Εξέταση Γυναικείου Γεννητικού Συστήματος</a:t>
            </a:r>
            <a:endParaRPr lang="el-G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C40195-DA52-47FC-A645-B00E24ED87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001" y="5149050"/>
            <a:ext cx="10572000" cy="1305016"/>
          </a:xfrm>
        </p:spPr>
        <p:txBody>
          <a:bodyPr>
            <a:normAutofit fontScale="62500" lnSpcReduction="20000"/>
          </a:bodyPr>
          <a:lstStyle/>
          <a:p>
            <a:r>
              <a:rPr lang="el-GR"/>
              <a:t>ΟΡΕΣΤΗΣ ΤΣΩΝΗΣ</a:t>
            </a:r>
          </a:p>
          <a:p>
            <a:r>
              <a:rPr lang="el-GR"/>
              <a:t>ΕΙΔΙΚΕΥΟΜΕΝΟΣ ΜΑΙΕΥΤΙΚΗΣ ΚΑΙ ΓΥΝΑΙΚΟΛΟΓΙΑΣ</a:t>
            </a:r>
          </a:p>
          <a:p>
            <a:r>
              <a:rPr lang="el-GR" u="sng"/>
              <a:t>ΥΠΕΥΘΥΝΟΣ ΜΑΘΗΜΑΤΟΣ: </a:t>
            </a:r>
            <a:r>
              <a:rPr lang="el-GR"/>
              <a:t>ΚΑΘΗΓΗΤΗΣ ΜΗΝΑΣ ΠΑΣΧΟΠΟΥΛΟΣ</a:t>
            </a:r>
          </a:p>
          <a:p>
            <a:r>
              <a:rPr lang="el-GR"/>
              <a:t>ΠΑΝΕΠΙΣΤΗΜΙΑΚΟ ΓΕΝΙΚΟ ΝΟΣΟΚΟΜΕΙΟ ΙΩΑΝΝΙΝΩΝ</a:t>
            </a:r>
          </a:p>
          <a:p>
            <a:r>
              <a:rPr lang="el-GR"/>
              <a:t>ΙΩΑΝΝΙΝΑ 2020</a:t>
            </a:r>
          </a:p>
          <a:p>
            <a:endParaRPr lang="el-G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FEF576-5D2A-4F4D-9A3C-EBD167665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8562" y="182938"/>
            <a:ext cx="2523437" cy="2532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8684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1E0D4A3-ECB8-4689-ABDB-9CE848CE83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4777C6-B63E-43FB-98F6-18F158094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effectLst/>
        </p:spPr>
        <p:txBody>
          <a:bodyPr anchor="ctr">
            <a:normAutofit/>
          </a:bodyPr>
          <a:lstStyle/>
          <a:p>
            <a:pPr algn="ctr"/>
            <a:r>
              <a:rPr lang="el-GR" sz="2800">
                <a:solidFill>
                  <a:schemeClr val="tx1"/>
                </a:solidFill>
              </a:rPr>
              <a:t>Κλινική εξέταση γυναικείου γεννητικού συστήματος- Εξέταση πυέλου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854772B-9C8F-4037-89E0-3A45208AB3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7093" y="1576408"/>
            <a:ext cx="10917814" cy="4638125"/>
          </a:xfrm>
          <a:custGeom>
            <a:avLst/>
            <a:gdLst>
              <a:gd name="connsiteX0" fmla="*/ 5441025 w 10917814"/>
              <a:gd name="connsiteY0" fmla="*/ 0 h 4638125"/>
              <a:gd name="connsiteX1" fmla="*/ 5453725 w 10917814"/>
              <a:gd name="connsiteY1" fmla="*/ 0 h 4638125"/>
              <a:gd name="connsiteX2" fmla="*/ 5464308 w 10917814"/>
              <a:gd name="connsiteY2" fmla="*/ 0 h 4638125"/>
              <a:gd name="connsiteX3" fmla="*/ 5477009 w 10917814"/>
              <a:gd name="connsiteY3" fmla="*/ 4762 h 4638125"/>
              <a:gd name="connsiteX4" fmla="*/ 5489708 w 10917814"/>
              <a:gd name="connsiteY4" fmla="*/ 9525 h 4638125"/>
              <a:gd name="connsiteX5" fmla="*/ 5498175 w 10917814"/>
              <a:gd name="connsiteY5" fmla="*/ 12700 h 4638125"/>
              <a:gd name="connsiteX6" fmla="*/ 5865801 w 10917814"/>
              <a:gd name="connsiteY6" fmla="*/ 288419 h 4638125"/>
              <a:gd name="connsiteX7" fmla="*/ 10765009 w 10917814"/>
              <a:gd name="connsiteY7" fmla="*/ 288419 h 4638125"/>
              <a:gd name="connsiteX8" fmla="*/ 10917814 w 10917814"/>
              <a:gd name="connsiteY8" fmla="*/ 441224 h 4638125"/>
              <a:gd name="connsiteX9" fmla="*/ 10917814 w 10917814"/>
              <a:gd name="connsiteY9" fmla="*/ 4485320 h 4638125"/>
              <a:gd name="connsiteX10" fmla="*/ 10765009 w 10917814"/>
              <a:gd name="connsiteY10" fmla="*/ 4638125 h 4638125"/>
              <a:gd name="connsiteX11" fmla="*/ 152805 w 10917814"/>
              <a:gd name="connsiteY11" fmla="*/ 4638125 h 4638125"/>
              <a:gd name="connsiteX12" fmla="*/ 0 w 10917814"/>
              <a:gd name="connsiteY12" fmla="*/ 4485320 h 4638125"/>
              <a:gd name="connsiteX13" fmla="*/ 0 w 10917814"/>
              <a:gd name="connsiteY13" fmla="*/ 441224 h 4638125"/>
              <a:gd name="connsiteX14" fmla="*/ 152805 w 10917814"/>
              <a:gd name="connsiteY14" fmla="*/ 288419 h 4638125"/>
              <a:gd name="connsiteX15" fmla="*/ 5041650 w 10917814"/>
              <a:gd name="connsiteY15" fmla="*/ 288419 h 4638125"/>
              <a:gd name="connsiteX16" fmla="*/ 5409275 w 10917814"/>
              <a:gd name="connsiteY16" fmla="*/ 12700 h 4638125"/>
              <a:gd name="connsiteX17" fmla="*/ 5417742 w 10917814"/>
              <a:gd name="connsiteY17" fmla="*/ 9525 h 4638125"/>
              <a:gd name="connsiteX18" fmla="*/ 5430442 w 10917814"/>
              <a:gd name="connsiteY18" fmla="*/ 4762 h 46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0917814" h="4638125">
                <a:moveTo>
                  <a:pt x="5441025" y="0"/>
                </a:moveTo>
                <a:lnTo>
                  <a:pt x="5453725" y="0"/>
                </a:lnTo>
                <a:lnTo>
                  <a:pt x="5464308" y="0"/>
                </a:lnTo>
                <a:lnTo>
                  <a:pt x="5477009" y="4762"/>
                </a:lnTo>
                <a:lnTo>
                  <a:pt x="5489708" y="9525"/>
                </a:lnTo>
                <a:lnTo>
                  <a:pt x="5498175" y="12700"/>
                </a:lnTo>
                <a:lnTo>
                  <a:pt x="5865801" y="288419"/>
                </a:lnTo>
                <a:lnTo>
                  <a:pt x="10765009" y="288419"/>
                </a:lnTo>
                <a:cubicBezTo>
                  <a:pt x="10849401" y="288419"/>
                  <a:pt x="10917814" y="356832"/>
                  <a:pt x="10917814" y="441224"/>
                </a:cubicBezTo>
                <a:lnTo>
                  <a:pt x="10917814" y="4485320"/>
                </a:lnTo>
                <a:cubicBezTo>
                  <a:pt x="10917814" y="4569712"/>
                  <a:pt x="10849401" y="4638125"/>
                  <a:pt x="10765009" y="4638125"/>
                </a:cubicBezTo>
                <a:lnTo>
                  <a:pt x="152805" y="4638125"/>
                </a:lnTo>
                <a:cubicBezTo>
                  <a:pt x="68413" y="4638125"/>
                  <a:pt x="0" y="4569712"/>
                  <a:pt x="0" y="4485320"/>
                </a:cubicBezTo>
                <a:lnTo>
                  <a:pt x="0" y="441224"/>
                </a:lnTo>
                <a:cubicBezTo>
                  <a:pt x="0" y="356832"/>
                  <a:pt x="68413" y="288419"/>
                  <a:pt x="152805" y="288419"/>
                </a:cubicBezTo>
                <a:lnTo>
                  <a:pt x="5041650" y="288419"/>
                </a:lnTo>
                <a:lnTo>
                  <a:pt x="5409275" y="12700"/>
                </a:lnTo>
                <a:lnTo>
                  <a:pt x="5417742" y="9525"/>
                </a:lnTo>
                <a:lnTo>
                  <a:pt x="5430442" y="4762"/>
                </a:lnTo>
                <a:close/>
              </a:path>
            </a:pathLst>
          </a:cu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D04DEF-5A80-46EC-B205-41ED567809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732" y="2222287"/>
            <a:ext cx="9966953" cy="3636511"/>
          </a:xfrm>
          <a:effectLst/>
        </p:spPr>
        <p:txBody>
          <a:bodyPr>
            <a:normAutofit/>
          </a:bodyPr>
          <a:lstStyle/>
          <a:p>
            <a:r>
              <a:rPr lang="el-GR" dirty="0"/>
              <a:t>Πλήρης επεξήγηση παρέμβασης</a:t>
            </a:r>
          </a:p>
          <a:p>
            <a:r>
              <a:rPr lang="el-GR" dirty="0"/>
              <a:t>Προφορική συγκατάθεση</a:t>
            </a:r>
          </a:p>
          <a:p>
            <a:r>
              <a:rPr lang="el-GR" dirty="0"/>
              <a:t>Υποχρεωτική παρουσία συνοδού</a:t>
            </a:r>
          </a:p>
          <a:p>
            <a:r>
              <a:rPr lang="el-GR" dirty="0"/>
              <a:t>Διαμόρφωση χώρου</a:t>
            </a:r>
          </a:p>
          <a:p>
            <a:r>
              <a:rPr lang="el-GR" dirty="0"/>
              <a:t>Φοιτητές, προσωπικό κτλ. θα πρέπει να έχουν συστηθεί εξαρχής και όχι κατά τη διάρκεια της εξέτασης</a:t>
            </a:r>
          </a:p>
        </p:txBody>
      </p:sp>
    </p:spTree>
    <p:extLst>
      <p:ext uri="{BB962C8B-B14F-4D97-AF65-F5344CB8AC3E}">
        <p14:creationId xmlns:p14="http://schemas.microsoft.com/office/powerpoint/2010/main" val="1651250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AF77E-458B-45F7-AB1A-D27223609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>
            <a:normAutofit/>
          </a:bodyPr>
          <a:lstStyle/>
          <a:p>
            <a:r>
              <a:rPr lang="el-GR" dirty="0"/>
              <a:t>Εξέταση πυέλου</a:t>
            </a:r>
          </a:p>
        </p:txBody>
      </p:sp>
      <p:pic>
        <p:nvPicPr>
          <p:cNvPr id="7" name="Picture 6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332DE1BC-BE77-47AF-9B8C-AAC1255B86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659"/>
          <a:stretch/>
        </p:blipFill>
        <p:spPr>
          <a:xfrm>
            <a:off x="960438" y="2413000"/>
            <a:ext cx="2913062" cy="1731885"/>
          </a:xfrm>
          <a:prstGeom prst="roundRect">
            <a:avLst>
              <a:gd name="adj" fmla="val 5343"/>
            </a:avLst>
          </a:prstGeom>
          <a:ln>
            <a:solidFill>
              <a:schemeClr val="accent1"/>
            </a:solidFill>
          </a:ln>
          <a:effectLst/>
        </p:spPr>
      </p:pic>
      <p:pic>
        <p:nvPicPr>
          <p:cNvPr id="5" name="Picture 4" descr="A picture containing person, table, young, woman&#10;&#10;Description automatically generated">
            <a:extLst>
              <a:ext uri="{FF2B5EF4-FFF2-40B4-BE49-F238E27FC236}">
                <a16:creationId xmlns:a16="http://schemas.microsoft.com/office/drawing/2014/main" id="{8FFAB77B-1EAB-48C2-8F89-D13F719554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3" b="20626"/>
          <a:stretch/>
        </p:blipFill>
        <p:spPr>
          <a:xfrm>
            <a:off x="960437" y="4309476"/>
            <a:ext cx="2913062" cy="1731885"/>
          </a:xfrm>
          <a:prstGeom prst="roundRect">
            <a:avLst>
              <a:gd name="adj" fmla="val 5832"/>
            </a:avLst>
          </a:prstGeom>
          <a:ln>
            <a:solidFill>
              <a:schemeClr val="accent1"/>
            </a:solidFill>
          </a:ln>
          <a:effectLst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DFC388-5B68-476D-A83A-EF00308E6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0699" y="2413000"/>
            <a:ext cx="7052733" cy="3632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l-GR" dirty="0"/>
              <a:t>Όλα έτοιμα (τζελ, βάλβες, </a:t>
            </a:r>
            <a:r>
              <a:rPr lang="en-GB" dirty="0"/>
              <a:t>swabs)</a:t>
            </a:r>
          </a:p>
          <a:p>
            <a:pPr>
              <a:lnSpc>
                <a:spcPct val="90000"/>
              </a:lnSpc>
            </a:pPr>
            <a:r>
              <a:rPr lang="el-GR" dirty="0"/>
              <a:t>Θέση ασθενούς ( ύπτια, λιθοτομής κτλ)</a:t>
            </a:r>
          </a:p>
          <a:p>
            <a:pPr>
              <a:lnSpc>
                <a:spcPct val="90000"/>
              </a:lnSpc>
            </a:pPr>
            <a:r>
              <a:rPr lang="el-GR" dirty="0"/>
              <a:t>Επισκόπηση</a:t>
            </a:r>
          </a:p>
          <a:p>
            <a:pPr lvl="1">
              <a:lnSpc>
                <a:spcPct val="90000"/>
              </a:lnSpc>
            </a:pPr>
            <a:r>
              <a:rPr lang="el-GR" dirty="0"/>
              <a:t>Οίδημα, φλεγμονή, δερματικές αλλοιώσεις κτλ</a:t>
            </a:r>
          </a:p>
          <a:p>
            <a:pPr lvl="1">
              <a:lnSpc>
                <a:spcPct val="90000"/>
              </a:lnSpc>
            </a:pPr>
            <a:r>
              <a:rPr lang="el-GR" dirty="0"/>
              <a:t>Το ίδιο και για τον κόλπο και τον εξωτράχηλο!</a:t>
            </a:r>
          </a:p>
          <a:p>
            <a:pPr>
              <a:lnSpc>
                <a:spcPct val="90000"/>
              </a:lnSpc>
            </a:pPr>
            <a:r>
              <a:rPr lang="el-GR" dirty="0"/>
              <a:t>Κολπική εξέταση με χρήση κολποδιαστολέα</a:t>
            </a:r>
          </a:p>
          <a:p>
            <a:pPr>
              <a:lnSpc>
                <a:spcPct val="90000"/>
              </a:lnSpc>
            </a:pPr>
            <a:r>
              <a:rPr lang="el-GR" dirty="0"/>
              <a:t>Αμφίχειρη γυναικολογική εξέταση</a:t>
            </a:r>
          </a:p>
          <a:p>
            <a:pPr>
              <a:lnSpc>
                <a:spcPct val="90000"/>
              </a:lnSpc>
            </a:pPr>
            <a:endParaRPr lang="el-GR" dirty="0"/>
          </a:p>
          <a:p>
            <a:pPr marL="0" indent="0">
              <a:lnSpc>
                <a:spcPct val="90000"/>
              </a:lnSpc>
              <a:buNone/>
            </a:pPr>
            <a:r>
              <a:rPr lang="el-GR" dirty="0"/>
              <a:t>ΔΕΝ ΞΕΧΝΑΜΕ ΤΗ ΛΗΨΗ ΚΑΛΛΙΕΡΓΕΙΩΝ ΠΡΙΝ ΤΗ ΔΙΕΝΕΡΓΕΙΑ ΚΟΛΠΙΚΗΣ ΕΞΕΤΑΣΗΣ!</a:t>
            </a:r>
          </a:p>
        </p:txBody>
      </p:sp>
    </p:spTree>
    <p:extLst>
      <p:ext uri="{BB962C8B-B14F-4D97-AF65-F5344CB8AC3E}">
        <p14:creationId xmlns:p14="http://schemas.microsoft.com/office/powerpoint/2010/main" val="1520994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902D1-2577-414A-91C0-85ABE851A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l-GR" sz="3400"/>
              <a:t>ΚΟΛΠΙΚΗ ΕΚΤΙΜΗΣΗ ΜΕ ΧΡΗΣΗ ΚΟΛΠΟΔΙΑΣΤΟΛΕΑ</a:t>
            </a:r>
          </a:p>
        </p:txBody>
      </p:sp>
      <p:pic>
        <p:nvPicPr>
          <p:cNvPr id="6" name="Picture 5" descr="A picture containing drawing, map&#10;&#10;Description automatically generated">
            <a:extLst>
              <a:ext uri="{FF2B5EF4-FFF2-40B4-BE49-F238E27FC236}">
                <a16:creationId xmlns:a16="http://schemas.microsoft.com/office/drawing/2014/main" id="{AE3AB8B2-85D4-45A4-AC2D-DDD5E782EB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960" r="17731"/>
          <a:stretch/>
        </p:blipFill>
        <p:spPr>
          <a:xfrm>
            <a:off x="960438" y="2413000"/>
            <a:ext cx="2913062" cy="3628362"/>
          </a:xfrm>
          <a:prstGeom prst="roundRect">
            <a:avLst>
              <a:gd name="adj" fmla="val 3876"/>
            </a:avLst>
          </a:prstGeom>
          <a:ln>
            <a:solidFill>
              <a:schemeClr val="accent1"/>
            </a:solidFill>
          </a:ln>
          <a:effectLst/>
        </p:spPr>
      </p:pic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F092940-1ED1-486F-AC92-F176311802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064070"/>
              </p:ext>
            </p:extLst>
          </p:nvPr>
        </p:nvGraphicFramePr>
        <p:xfrm>
          <a:off x="4330699" y="2413000"/>
          <a:ext cx="7052733" cy="363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85091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1E0D4A3-ECB8-4689-ABDB-9CE848CE83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E4C410-4DE6-4758-A5C2-C1DBFAF4A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effectLst/>
        </p:spPr>
        <p:txBody>
          <a:bodyPr anchor="ctr">
            <a:normAutofit/>
          </a:bodyPr>
          <a:lstStyle/>
          <a:p>
            <a:pPr algn="ctr"/>
            <a:r>
              <a:rPr lang="el-GR" sz="2800">
                <a:solidFill>
                  <a:schemeClr val="tx1"/>
                </a:solidFill>
              </a:rPr>
              <a:t>ΑΜΦΙΧΕΙΡΗ ΓΥΝΑΙΚΟΛΟΓΙΚΗ ΕΞΕΤΑΣΗ</a:t>
            </a:r>
          </a:p>
        </p:txBody>
      </p:sp>
      <p:sp>
        <p:nvSpPr>
          <p:cNvPr id="16" name="Freeform: Shape 9">
            <a:extLst>
              <a:ext uri="{FF2B5EF4-FFF2-40B4-BE49-F238E27FC236}">
                <a16:creationId xmlns:a16="http://schemas.microsoft.com/office/drawing/2014/main" id="{8854772B-9C8F-4037-89E0-3A45208AB3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7093" y="1576408"/>
            <a:ext cx="10917814" cy="4638125"/>
          </a:xfrm>
          <a:custGeom>
            <a:avLst/>
            <a:gdLst>
              <a:gd name="connsiteX0" fmla="*/ 5441025 w 10917814"/>
              <a:gd name="connsiteY0" fmla="*/ 0 h 4638125"/>
              <a:gd name="connsiteX1" fmla="*/ 5453725 w 10917814"/>
              <a:gd name="connsiteY1" fmla="*/ 0 h 4638125"/>
              <a:gd name="connsiteX2" fmla="*/ 5464308 w 10917814"/>
              <a:gd name="connsiteY2" fmla="*/ 0 h 4638125"/>
              <a:gd name="connsiteX3" fmla="*/ 5477009 w 10917814"/>
              <a:gd name="connsiteY3" fmla="*/ 4762 h 4638125"/>
              <a:gd name="connsiteX4" fmla="*/ 5489708 w 10917814"/>
              <a:gd name="connsiteY4" fmla="*/ 9525 h 4638125"/>
              <a:gd name="connsiteX5" fmla="*/ 5498175 w 10917814"/>
              <a:gd name="connsiteY5" fmla="*/ 12700 h 4638125"/>
              <a:gd name="connsiteX6" fmla="*/ 5865801 w 10917814"/>
              <a:gd name="connsiteY6" fmla="*/ 288419 h 4638125"/>
              <a:gd name="connsiteX7" fmla="*/ 10765009 w 10917814"/>
              <a:gd name="connsiteY7" fmla="*/ 288419 h 4638125"/>
              <a:gd name="connsiteX8" fmla="*/ 10917814 w 10917814"/>
              <a:gd name="connsiteY8" fmla="*/ 441224 h 4638125"/>
              <a:gd name="connsiteX9" fmla="*/ 10917814 w 10917814"/>
              <a:gd name="connsiteY9" fmla="*/ 4485320 h 4638125"/>
              <a:gd name="connsiteX10" fmla="*/ 10765009 w 10917814"/>
              <a:gd name="connsiteY10" fmla="*/ 4638125 h 4638125"/>
              <a:gd name="connsiteX11" fmla="*/ 152805 w 10917814"/>
              <a:gd name="connsiteY11" fmla="*/ 4638125 h 4638125"/>
              <a:gd name="connsiteX12" fmla="*/ 0 w 10917814"/>
              <a:gd name="connsiteY12" fmla="*/ 4485320 h 4638125"/>
              <a:gd name="connsiteX13" fmla="*/ 0 w 10917814"/>
              <a:gd name="connsiteY13" fmla="*/ 441224 h 4638125"/>
              <a:gd name="connsiteX14" fmla="*/ 152805 w 10917814"/>
              <a:gd name="connsiteY14" fmla="*/ 288419 h 4638125"/>
              <a:gd name="connsiteX15" fmla="*/ 5041650 w 10917814"/>
              <a:gd name="connsiteY15" fmla="*/ 288419 h 4638125"/>
              <a:gd name="connsiteX16" fmla="*/ 5409275 w 10917814"/>
              <a:gd name="connsiteY16" fmla="*/ 12700 h 4638125"/>
              <a:gd name="connsiteX17" fmla="*/ 5417742 w 10917814"/>
              <a:gd name="connsiteY17" fmla="*/ 9525 h 4638125"/>
              <a:gd name="connsiteX18" fmla="*/ 5430442 w 10917814"/>
              <a:gd name="connsiteY18" fmla="*/ 4762 h 46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0917814" h="4638125">
                <a:moveTo>
                  <a:pt x="5441025" y="0"/>
                </a:moveTo>
                <a:lnTo>
                  <a:pt x="5453725" y="0"/>
                </a:lnTo>
                <a:lnTo>
                  <a:pt x="5464308" y="0"/>
                </a:lnTo>
                <a:lnTo>
                  <a:pt x="5477009" y="4762"/>
                </a:lnTo>
                <a:lnTo>
                  <a:pt x="5489708" y="9525"/>
                </a:lnTo>
                <a:lnTo>
                  <a:pt x="5498175" y="12700"/>
                </a:lnTo>
                <a:lnTo>
                  <a:pt x="5865801" y="288419"/>
                </a:lnTo>
                <a:lnTo>
                  <a:pt x="10765009" y="288419"/>
                </a:lnTo>
                <a:cubicBezTo>
                  <a:pt x="10849401" y="288419"/>
                  <a:pt x="10917814" y="356832"/>
                  <a:pt x="10917814" y="441224"/>
                </a:cubicBezTo>
                <a:lnTo>
                  <a:pt x="10917814" y="4485320"/>
                </a:lnTo>
                <a:cubicBezTo>
                  <a:pt x="10917814" y="4569712"/>
                  <a:pt x="10849401" y="4638125"/>
                  <a:pt x="10765009" y="4638125"/>
                </a:cubicBezTo>
                <a:lnTo>
                  <a:pt x="152805" y="4638125"/>
                </a:lnTo>
                <a:cubicBezTo>
                  <a:pt x="68413" y="4638125"/>
                  <a:pt x="0" y="4569712"/>
                  <a:pt x="0" y="4485320"/>
                </a:cubicBezTo>
                <a:lnTo>
                  <a:pt x="0" y="441224"/>
                </a:lnTo>
                <a:cubicBezTo>
                  <a:pt x="0" y="356832"/>
                  <a:pt x="68413" y="288419"/>
                  <a:pt x="152805" y="288419"/>
                </a:cubicBezTo>
                <a:lnTo>
                  <a:pt x="5041650" y="288419"/>
                </a:lnTo>
                <a:lnTo>
                  <a:pt x="5409275" y="12700"/>
                </a:lnTo>
                <a:lnTo>
                  <a:pt x="5417742" y="9525"/>
                </a:lnTo>
                <a:lnTo>
                  <a:pt x="5430442" y="4762"/>
                </a:lnTo>
                <a:close/>
              </a:path>
            </a:pathLst>
          </a:cu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7927E061-9285-418B-A323-1C5C0D5C46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732" y="2222287"/>
            <a:ext cx="9966953" cy="3636511"/>
          </a:xfrm>
          <a:effectLst/>
        </p:spPr>
        <p:txBody>
          <a:bodyPr>
            <a:normAutofit/>
          </a:bodyPr>
          <a:lstStyle/>
          <a:p>
            <a:r>
              <a:rPr lang="el-GR"/>
              <a:t>ΔΕΙΚΤΗΣ-ΜΕΣΟΣ ΕΝΟΣ ΧΕΡΙΟΥ ΕΙΣΕΡΧΕΤΑΙ ΣΕ ΚΟΛΠΟ</a:t>
            </a:r>
          </a:p>
          <a:p>
            <a:r>
              <a:rPr lang="el-GR"/>
              <a:t>ΕΛΕΥΘΕΡΟ ΧΕΡΙ ΤΟΠΟΘΕΤΕΙΤΑΙ ΑΜΕΣΩΣ ΠΑΝΩ ΑΠΟ ΤΗΝ ΗΒΙΚΗ ΣΥΜΦΥΣΗ</a:t>
            </a:r>
          </a:p>
          <a:p>
            <a:r>
              <a:rPr lang="el-GR"/>
              <a:t>ΑΝΑΜΕΣΑ ΣΤΑ ΔΥΟ ΧΕΡΙΑ ΕΚΤΙΜΗΣΗ ΟΡΓΑΝΩΝ</a:t>
            </a:r>
          </a:p>
          <a:p>
            <a:pPr lvl="1"/>
            <a:r>
              <a:rPr lang="el-GR"/>
              <a:t>ΤΡΑΧΗΛΟΣ</a:t>
            </a:r>
          </a:p>
          <a:p>
            <a:pPr lvl="1"/>
            <a:r>
              <a:rPr lang="el-GR"/>
              <a:t>ΜΗΤΡΑ</a:t>
            </a:r>
          </a:p>
          <a:p>
            <a:pPr lvl="1"/>
            <a:r>
              <a:rPr lang="el-GR"/>
              <a:t>ΩΟΘΗΚΕΣ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7F1BF7-7750-4AAB-95CF-BC82A70BFC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3583" y="3895470"/>
            <a:ext cx="3605213" cy="2506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461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3773B-8118-41F9-9889-CF439D49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>
            <a:normAutofit/>
          </a:bodyPr>
          <a:lstStyle/>
          <a:p>
            <a:r>
              <a:rPr lang="el-GR"/>
              <a:t>ΑΜΦΙΧΕΙΡΗ ΓΥΝΑΙΚΟΛΟΓΙΚΗ ΕΞΕΤΑΣΗ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506DD1-CD2A-4BDF-9BE7-21DA7840C9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5"/>
          <a:stretch/>
        </p:blipFill>
        <p:spPr>
          <a:xfrm>
            <a:off x="960438" y="2413000"/>
            <a:ext cx="2913062" cy="3628362"/>
          </a:xfrm>
          <a:prstGeom prst="roundRect">
            <a:avLst>
              <a:gd name="adj" fmla="val 3876"/>
            </a:avLst>
          </a:prstGeom>
          <a:ln>
            <a:solidFill>
              <a:schemeClr val="accent1"/>
            </a:solidFill>
          </a:ln>
          <a:effectLst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A5845A-E960-4E09-ACE1-731E1DF18D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9265" y="2270125"/>
            <a:ext cx="7052733" cy="3632200"/>
          </a:xfrm>
        </p:spPr>
        <p:txBody>
          <a:bodyPr>
            <a:normAutofit/>
          </a:bodyPr>
          <a:lstStyle/>
          <a:p>
            <a:r>
              <a:rPr lang="el-GR" dirty="0"/>
              <a:t>Πληροφορίες για σύσταση, ευαισθησία τραχήλου</a:t>
            </a:r>
          </a:p>
          <a:p>
            <a:r>
              <a:rPr lang="el-GR" dirty="0"/>
              <a:t>Μέγεθος μήτρας, κάμψη, κινητικότητα</a:t>
            </a:r>
          </a:p>
          <a:p>
            <a:r>
              <a:rPr lang="el-GR" dirty="0"/>
              <a:t>Φυσιολογικά οι ωοθήκες είναι αψηλάφητες</a:t>
            </a:r>
          </a:p>
          <a:p>
            <a:r>
              <a:rPr lang="el-GR" dirty="0"/>
              <a:t>Σημείο τραχήλου –</a:t>
            </a:r>
            <a:r>
              <a:rPr lang="en-GB" dirty="0"/>
              <a:t> Chandelier (</a:t>
            </a:r>
            <a:r>
              <a:rPr lang="el-GR" dirty="0"/>
              <a:t>μη ειδικό, θετικό αν προκαλεί πόνο)</a:t>
            </a:r>
          </a:p>
          <a:p>
            <a:r>
              <a:rPr lang="el-GR" dirty="0"/>
              <a:t>Ενδομήτριες μάζες συνήθως μετακινούν και τράχηλο σε αντίθεση με μάζες ωοθηκών</a:t>
            </a:r>
          </a:p>
          <a:p>
            <a:r>
              <a:rPr lang="el-GR" dirty="0"/>
              <a:t>Παχυσαρκία?? </a:t>
            </a:r>
            <a:r>
              <a:rPr lang="en-GB" dirty="0">
                <a:sym typeface="Wingdings" panose="05000000000000000000" pitchFamily="2" charset="2"/>
              </a:rPr>
              <a:t> TVS</a:t>
            </a:r>
            <a:endParaRPr lang="el-GR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l-GR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797925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2AD1F-0E89-452C-8586-FFE8D369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>
            <a:normAutofit/>
          </a:bodyPr>
          <a:lstStyle/>
          <a:p>
            <a:r>
              <a:rPr lang="el-GR" dirty="0"/>
              <a:t>Εξέταση Μαστού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AD504A4-C3F8-4050-85D2-7CD95F5E89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3" y="2413000"/>
            <a:ext cx="7199220" cy="3632200"/>
          </a:xfrm>
        </p:spPr>
        <p:txBody>
          <a:bodyPr>
            <a:normAutofit/>
          </a:bodyPr>
          <a:lstStyle/>
          <a:p>
            <a:r>
              <a:rPr lang="el-GR" dirty="0"/>
              <a:t>Δια βίου κίνδυνος ανάπτυξης </a:t>
            </a:r>
            <a:r>
              <a:rPr lang="en-GB" dirty="0"/>
              <a:t>Ca </a:t>
            </a:r>
            <a:r>
              <a:rPr lang="en-GB" dirty="0">
                <a:sym typeface="Wingdings" panose="05000000000000000000" pitchFamily="2" charset="2"/>
              </a:rPr>
              <a:t> 10%</a:t>
            </a:r>
          </a:p>
          <a:p>
            <a:r>
              <a:rPr lang="el-GR" dirty="0">
                <a:sym typeface="Wingdings" panose="05000000000000000000" pitchFamily="2" charset="2"/>
              </a:rPr>
              <a:t>Επισκόπηση</a:t>
            </a:r>
          </a:p>
          <a:p>
            <a:pPr lvl="1"/>
            <a:r>
              <a:rPr lang="el-GR" dirty="0">
                <a:sym typeface="Wingdings" panose="05000000000000000000" pitchFamily="2" charset="2"/>
              </a:rPr>
              <a:t>Σχήμα, μέγεθος</a:t>
            </a:r>
          </a:p>
          <a:p>
            <a:pPr lvl="1"/>
            <a:r>
              <a:rPr lang="el-GR" dirty="0">
                <a:sym typeface="Wingdings" panose="05000000000000000000" pitchFamily="2" charset="2"/>
              </a:rPr>
              <a:t>Φλεγμονή, εισολκή θηλής, φλοιός προρτοκαλιού</a:t>
            </a:r>
          </a:p>
          <a:p>
            <a:r>
              <a:rPr lang="el-GR" dirty="0">
                <a:sym typeface="Wingdings" panose="05000000000000000000" pitchFamily="2" charset="2"/>
              </a:rPr>
              <a:t>Ψηλάφηση </a:t>
            </a:r>
          </a:p>
          <a:p>
            <a:pPr lvl="1"/>
            <a:r>
              <a:rPr lang="el-GR" dirty="0">
                <a:sym typeface="Wingdings" panose="05000000000000000000" pitchFamily="2" charset="2"/>
              </a:rPr>
              <a:t>Χέρια σε ανάταση, χαλάρωση θωρακικών μυών</a:t>
            </a:r>
          </a:p>
          <a:p>
            <a:pPr lvl="1"/>
            <a:r>
              <a:rPr lang="el-GR" dirty="0">
                <a:sym typeface="Wingdings" panose="05000000000000000000" pitchFamily="2" charset="2"/>
              </a:rPr>
              <a:t>Έκκριμα θηλής</a:t>
            </a:r>
          </a:p>
          <a:p>
            <a:pPr lvl="1"/>
            <a:r>
              <a:rPr lang="el-GR" dirty="0">
                <a:sym typeface="Wingdings" panose="05000000000000000000" pitchFamily="2" charset="2"/>
              </a:rPr>
              <a:t>Μασχαλιαίοι λεμφαδένες και υπερκλείδια χώρα</a:t>
            </a:r>
          </a:p>
        </p:txBody>
      </p:sp>
      <p:pic>
        <p:nvPicPr>
          <p:cNvPr id="5" name="Content Placeholder 4" descr="A person sitting on a bed&#10;&#10;Description automatically generated">
            <a:extLst>
              <a:ext uri="{FF2B5EF4-FFF2-40B4-BE49-F238E27FC236}">
                <a16:creationId xmlns:a16="http://schemas.microsoft.com/office/drawing/2014/main" id="{2E37FD63-2C21-4D65-BD44-F83647BF0D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605" r="14330" b="3"/>
          <a:stretch/>
        </p:blipFill>
        <p:spPr>
          <a:xfrm>
            <a:off x="8466138" y="2413000"/>
            <a:ext cx="2915860" cy="3628362"/>
          </a:xfrm>
          <a:prstGeom prst="roundRect">
            <a:avLst>
              <a:gd name="adj" fmla="val 3876"/>
            </a:avLst>
          </a:prstGeom>
          <a:ln>
            <a:solidFill>
              <a:schemeClr val="accent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500967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9041C-8C5F-47FA-8014-8B98C320C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l-GR" sz="3100"/>
              <a:t>Λίγα λόγια για τη γυναικεία σεξουαλική δυσλειτουργία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98D31-3B62-4177-974B-E66D311C5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3" y="2413000"/>
            <a:ext cx="7199220" cy="3632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l-GR" sz="1300"/>
              <a:t>Σεξουαλικό ιστορικό (</a:t>
            </a:r>
            <a:r>
              <a:rPr lang="en-GB" sz="1300" dirty="0"/>
              <a:t>STIs, </a:t>
            </a:r>
            <a:r>
              <a:rPr lang="el-GR" sz="1300"/>
              <a:t>σεξουαλική δυσλειτουργία, αριθμός συντρόφων, ιστορικό κακοποίησης, αντισύλληψη)</a:t>
            </a:r>
          </a:p>
          <a:p>
            <a:pPr>
              <a:lnSpc>
                <a:spcPct val="90000"/>
              </a:lnSpc>
            </a:pPr>
            <a:r>
              <a:rPr lang="el-GR" sz="1300"/>
              <a:t>Φάσεις σεξουαλικής απόκρισης</a:t>
            </a:r>
          </a:p>
          <a:p>
            <a:pPr lvl="1">
              <a:lnSpc>
                <a:spcPct val="90000"/>
              </a:lnSpc>
            </a:pPr>
            <a:r>
              <a:rPr lang="en-GB" sz="1300" dirty="0"/>
              <a:t>Masters &amp; Johnson: excitement-plateau-orgasm-resolution</a:t>
            </a:r>
          </a:p>
          <a:p>
            <a:pPr lvl="1">
              <a:lnSpc>
                <a:spcPct val="90000"/>
              </a:lnSpc>
            </a:pPr>
            <a:r>
              <a:rPr lang="en-GB" sz="1300" dirty="0"/>
              <a:t>Kaplan: desire-arousal- orgasm</a:t>
            </a:r>
          </a:p>
          <a:p>
            <a:pPr>
              <a:lnSpc>
                <a:spcPct val="90000"/>
              </a:lnSpc>
            </a:pPr>
            <a:r>
              <a:rPr lang="el-GR" sz="1300"/>
              <a:t>Φυσιολογικες μεταβολές (λίπανση, αιμάτωση, διόγκωση κλειτορίδας, διεύρυνση κόλπου, διόγκωση στήθους, στυτική ενίσχυση θηλών)</a:t>
            </a:r>
          </a:p>
          <a:p>
            <a:pPr>
              <a:lnSpc>
                <a:spcPct val="90000"/>
              </a:lnSpc>
            </a:pPr>
            <a:r>
              <a:rPr lang="el-GR" sz="1300"/>
              <a:t>Οργασμός: ταυτόχρονες ρυθμικές συσπάσεις </a:t>
            </a:r>
            <a:r>
              <a:rPr lang="en-GB" sz="1300" dirty="0"/>
              <a:t>(0.8s) </a:t>
            </a:r>
            <a:r>
              <a:rPr lang="el-GR" sz="1300"/>
              <a:t>οργασμικό κέντρο, κόλπος, πρωκτός (συνοδή ταχύπνοια, ταχυκαρδία, αύξηση ΑΠ)</a:t>
            </a:r>
          </a:p>
          <a:p>
            <a:pPr>
              <a:lnSpc>
                <a:spcPct val="90000"/>
              </a:lnSpc>
            </a:pPr>
            <a:r>
              <a:rPr lang="el-GR" sz="1300"/>
              <a:t>Σεξουαλική δυσλειτουργία: ετερογενής ομάδα διαταραχών (</a:t>
            </a:r>
            <a:r>
              <a:rPr lang="en-GB" sz="1300" dirty="0"/>
              <a:t>DSM-V)</a:t>
            </a:r>
          </a:p>
          <a:p>
            <a:pPr lvl="1">
              <a:lnSpc>
                <a:spcPct val="90000"/>
              </a:lnSpc>
            </a:pPr>
            <a:r>
              <a:rPr lang="el-GR" sz="1300"/>
              <a:t>Διαταραχή οργασμού (</a:t>
            </a:r>
            <a:r>
              <a:rPr lang="en-GB" sz="1300" dirty="0"/>
              <a:t>SSRIs?)</a:t>
            </a:r>
            <a:r>
              <a:rPr lang="el-GR" sz="1300"/>
              <a:t> (&gt; 40% όμως......)</a:t>
            </a:r>
            <a:endParaRPr lang="en-GB" sz="1300" dirty="0"/>
          </a:p>
          <a:p>
            <a:pPr lvl="1">
              <a:lnSpc>
                <a:spcPct val="90000"/>
              </a:lnSpc>
            </a:pPr>
            <a:r>
              <a:rPr lang="el-GR" sz="1300"/>
              <a:t>Μειωμένη </a:t>
            </a:r>
            <a:r>
              <a:rPr lang="en-GB" sz="1300" dirty="0"/>
              <a:t>libido: </a:t>
            </a:r>
            <a:r>
              <a:rPr lang="el-GR" sz="1300"/>
              <a:t>όχι ιστορικό διαταραχής θυμικού</a:t>
            </a:r>
            <a:endParaRPr lang="en-GB" sz="1300" dirty="0"/>
          </a:p>
          <a:p>
            <a:pPr lvl="1">
              <a:lnSpc>
                <a:spcPct val="90000"/>
              </a:lnSpc>
            </a:pPr>
            <a:r>
              <a:rPr lang="el-GR" sz="1300"/>
              <a:t>Πυελογεννητικό άλγος/ επώδυνη διείσδυση: (&gt; 15% γυναικών που προσέρχονται σε </a:t>
            </a:r>
            <a:r>
              <a:rPr lang="en-GB" sz="1300" dirty="0"/>
              <a:t>SEX clinic)</a:t>
            </a:r>
            <a:endParaRPr lang="el-GR" sz="1300"/>
          </a:p>
          <a:p>
            <a:pPr lvl="1">
              <a:lnSpc>
                <a:spcPct val="90000"/>
              </a:lnSpc>
            </a:pPr>
            <a:r>
              <a:rPr lang="el-GR" sz="1300"/>
              <a:t>Φαρμακευτικά επαγώμενη: &gt; 6 μήνες</a:t>
            </a:r>
          </a:p>
        </p:txBody>
      </p:sp>
      <p:pic>
        <p:nvPicPr>
          <p:cNvPr id="5" name="Picture 4" descr="A person lying on a bed&#10;&#10;Description automatically generated">
            <a:extLst>
              <a:ext uri="{FF2B5EF4-FFF2-40B4-BE49-F238E27FC236}">
                <a16:creationId xmlns:a16="http://schemas.microsoft.com/office/drawing/2014/main" id="{76AAC218-2C0B-43D0-B7BB-93B9EBF02F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0026" y="2413000"/>
            <a:ext cx="2370881" cy="1775873"/>
          </a:xfrm>
          <a:prstGeom prst="roundRect">
            <a:avLst>
              <a:gd name="adj" fmla="val 3876"/>
            </a:avLst>
          </a:prstGeom>
          <a:ln>
            <a:solidFill>
              <a:schemeClr val="accent1"/>
            </a:solidFill>
          </a:ln>
          <a:effectLst/>
        </p:spPr>
      </p:pic>
      <p:pic>
        <p:nvPicPr>
          <p:cNvPr id="7" name="Picture 6" descr="A person sitting on a bed&#10;&#10;Description automatically generated">
            <a:extLst>
              <a:ext uri="{FF2B5EF4-FFF2-40B4-BE49-F238E27FC236}">
                <a16:creationId xmlns:a16="http://schemas.microsoft.com/office/drawing/2014/main" id="{C4C7F443-4283-4D6A-BF98-6B14CE6FE0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8936" y="4566100"/>
            <a:ext cx="2913062" cy="1350601"/>
          </a:xfrm>
          <a:prstGeom prst="roundRect">
            <a:avLst>
              <a:gd name="adj" fmla="val 3876"/>
            </a:avLst>
          </a:prstGeom>
          <a:ln>
            <a:solidFill>
              <a:schemeClr val="accent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25834601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9A69AF-D57B-49B4-886C-D4A5DC1944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ABDC08D-6093-4397-92D4-54D00E2BB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-650724" y="650724"/>
            <a:ext cx="6858000" cy="5556552"/>
          </a:xfrm>
          <a:custGeom>
            <a:avLst/>
            <a:gdLst>
              <a:gd name="connsiteX0" fmla="*/ 6858000 w 6858000"/>
              <a:gd name="connsiteY0" fmla="*/ 3445704 h 5556552"/>
              <a:gd name="connsiteX1" fmla="*/ 3829242 w 6858000"/>
              <a:gd name="connsiteY1" fmla="*/ 5433322 h 5556552"/>
              <a:gd name="connsiteX2" fmla="*/ 3827369 w 6858000"/>
              <a:gd name="connsiteY2" fmla="*/ 5434867 h 5556552"/>
              <a:gd name="connsiteX3" fmla="*/ 3824583 w 6858000"/>
              <a:gd name="connsiteY3" fmla="*/ 5436378 h 5556552"/>
              <a:gd name="connsiteX4" fmla="*/ 3798693 w 6858000"/>
              <a:gd name="connsiteY4" fmla="*/ 5453370 h 5556552"/>
              <a:gd name="connsiteX5" fmla="*/ 3785011 w 6858000"/>
              <a:gd name="connsiteY5" fmla="*/ 5457858 h 5556552"/>
              <a:gd name="connsiteX6" fmla="*/ 3706339 w 6858000"/>
              <a:gd name="connsiteY6" fmla="*/ 5500559 h 5556552"/>
              <a:gd name="connsiteX7" fmla="*/ 3428998 w 6858000"/>
              <a:gd name="connsiteY7" fmla="*/ 5556552 h 5556552"/>
              <a:gd name="connsiteX8" fmla="*/ 3151658 w 6858000"/>
              <a:gd name="connsiteY8" fmla="*/ 5500559 h 5556552"/>
              <a:gd name="connsiteX9" fmla="*/ 3072996 w 6858000"/>
              <a:gd name="connsiteY9" fmla="*/ 5457863 h 5556552"/>
              <a:gd name="connsiteX10" fmla="*/ 3059298 w 6858000"/>
              <a:gd name="connsiteY10" fmla="*/ 5453370 h 5556552"/>
              <a:gd name="connsiteX11" fmla="*/ 3033383 w 6858000"/>
              <a:gd name="connsiteY11" fmla="*/ 5436362 h 5556552"/>
              <a:gd name="connsiteX12" fmla="*/ 3030627 w 6858000"/>
              <a:gd name="connsiteY12" fmla="*/ 5434867 h 5556552"/>
              <a:gd name="connsiteX13" fmla="*/ 3028775 w 6858000"/>
              <a:gd name="connsiteY13" fmla="*/ 5433338 h 5556552"/>
              <a:gd name="connsiteX14" fmla="*/ 0 w 6858000"/>
              <a:gd name="connsiteY14" fmla="*/ 3445704 h 5556552"/>
              <a:gd name="connsiteX15" fmla="*/ 6858000 w 6858000"/>
              <a:gd name="connsiteY15" fmla="*/ 0 h 5556552"/>
              <a:gd name="connsiteX16" fmla="*/ 6858000 w 6858000"/>
              <a:gd name="connsiteY16" fmla="*/ 349336 h 5556552"/>
              <a:gd name="connsiteX17" fmla="*/ 6858000 w 6858000"/>
              <a:gd name="connsiteY17" fmla="*/ 3445703 h 5556552"/>
              <a:gd name="connsiteX18" fmla="*/ 0 w 6858000"/>
              <a:gd name="connsiteY18" fmla="*/ 3445703 h 5556552"/>
              <a:gd name="connsiteX19" fmla="*/ 0 w 6858000"/>
              <a:gd name="connsiteY19" fmla="*/ 0 h 5556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858000" h="5556552">
                <a:moveTo>
                  <a:pt x="6858000" y="3445704"/>
                </a:moveTo>
                <a:lnTo>
                  <a:pt x="3829242" y="5433322"/>
                </a:lnTo>
                <a:lnTo>
                  <a:pt x="3827369" y="5434867"/>
                </a:lnTo>
                <a:lnTo>
                  <a:pt x="3824583" y="5436378"/>
                </a:lnTo>
                <a:lnTo>
                  <a:pt x="3798693" y="5453370"/>
                </a:lnTo>
                <a:lnTo>
                  <a:pt x="3785011" y="5457858"/>
                </a:lnTo>
                <a:lnTo>
                  <a:pt x="3706339" y="5500559"/>
                </a:lnTo>
                <a:cubicBezTo>
                  <a:pt x="3621096" y="5536614"/>
                  <a:pt x="3527375" y="5556552"/>
                  <a:pt x="3428998" y="5556552"/>
                </a:cubicBezTo>
                <a:cubicBezTo>
                  <a:pt x="3330621" y="5556552"/>
                  <a:pt x="3236901" y="5536614"/>
                  <a:pt x="3151658" y="5500559"/>
                </a:cubicBezTo>
                <a:lnTo>
                  <a:pt x="3072996" y="5457863"/>
                </a:lnTo>
                <a:lnTo>
                  <a:pt x="3059298" y="5453370"/>
                </a:lnTo>
                <a:lnTo>
                  <a:pt x="3033383" y="5436362"/>
                </a:lnTo>
                <a:lnTo>
                  <a:pt x="3030627" y="5434867"/>
                </a:lnTo>
                <a:lnTo>
                  <a:pt x="3028775" y="5433338"/>
                </a:lnTo>
                <a:lnTo>
                  <a:pt x="0" y="3445704"/>
                </a:lnTo>
                <a:close/>
                <a:moveTo>
                  <a:pt x="6858000" y="0"/>
                </a:moveTo>
                <a:lnTo>
                  <a:pt x="6858000" y="349336"/>
                </a:lnTo>
                <a:lnTo>
                  <a:pt x="6858000" y="3445703"/>
                </a:lnTo>
                <a:lnTo>
                  <a:pt x="0" y="3445703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extLst>
            <a:ext uri="{91240B29-F687-4f45-9708-019B960494DF}">
              <a14:hiddenLine xmlns="" xmlns:a14="http://schemas.microsoft.com/office/drawing/2010/main" xmlns:p14="http://schemas.microsoft.com/office/powerpoint/2010/main" xmlns:a16="http://schemas.microsoft.com/office/drawing/2014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DE6C6E-0E0D-4360-829A-4D9E94D7F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515" y="1734857"/>
            <a:ext cx="3765483" cy="3388287"/>
          </a:xfrm>
        </p:spPr>
        <p:txBody>
          <a:bodyPr anchor="ctr">
            <a:normAutofit/>
          </a:bodyPr>
          <a:lstStyle/>
          <a:p>
            <a:r>
              <a:rPr lang="el-GR" dirty="0"/>
              <a:t>Σημεία κλειδιά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D8539-E599-49D9-B74A-67B11C3F5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8068" y="978993"/>
            <a:ext cx="5365218" cy="4900014"/>
          </a:xfrm>
          <a:effectLst/>
        </p:spPr>
        <p:txBody>
          <a:bodyPr>
            <a:normAutofit/>
          </a:bodyPr>
          <a:lstStyle/>
          <a:p>
            <a:r>
              <a:rPr lang="el-GR" dirty="0"/>
              <a:t>Η υστερεκτομή δεν μειώνει τη σεξουαλική λειτουργία</a:t>
            </a:r>
          </a:p>
          <a:p>
            <a:r>
              <a:rPr lang="el-GR" dirty="0"/>
              <a:t>Ολιστικός έλεγχος στις ασθενείς με αναφερόμενη δυσλειτουργία</a:t>
            </a:r>
          </a:p>
          <a:p>
            <a:r>
              <a:rPr lang="el-GR" dirty="0"/>
              <a:t>Δυσπαρεύνια: σκέψου τοπικά οιστρογόνα σε εμμηνοπαυσιακές- Προσοχή!!</a:t>
            </a:r>
          </a:p>
          <a:p>
            <a:r>
              <a:rPr lang="el-GR"/>
              <a:t>Αδυναμία Επίτευξης Οργασμού: Σιλδεναφίλη?</a:t>
            </a:r>
          </a:p>
          <a:p>
            <a:r>
              <a:rPr lang="el-GR" dirty="0"/>
              <a:t>Μειωμένη επιθυμία: διαδερμικά </a:t>
            </a:r>
            <a:r>
              <a:rPr lang="en-GB" dirty="0"/>
              <a:t>patches </a:t>
            </a:r>
            <a:r>
              <a:rPr lang="el-GR" dirty="0"/>
              <a:t>τεστοστερόνης (&lt;6 μήνες)</a:t>
            </a:r>
          </a:p>
          <a:p>
            <a:r>
              <a:rPr lang="el-GR" dirty="0"/>
              <a:t>Σεξουαλικά βοηθήματα (</a:t>
            </a:r>
            <a:r>
              <a:rPr lang="en-GB" dirty="0"/>
              <a:t>FDA-approved battery-powered device applied to the clitoris)</a:t>
            </a:r>
          </a:p>
          <a:p>
            <a:r>
              <a:rPr lang="en-GB" dirty="0"/>
              <a:t>MDT </a:t>
            </a:r>
            <a:r>
              <a:rPr lang="el-GR" dirty="0"/>
              <a:t>????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5119608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>
            <a:extLst>
              <a:ext uri="{FF2B5EF4-FFF2-40B4-BE49-F238E27FC236}">
                <a16:creationId xmlns:a16="http://schemas.microsoft.com/office/drawing/2014/main" id="{BFDA6284-4E06-4F93-9624-A49FE810F1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6="http://schemas.microsoft.com/office/drawing/2014/main" xmlns:p14="http://schemas.microsoft.com/office/powerpoint/2010/main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4CBD19-4552-499F-80E7-61149EAA6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2" y="639097"/>
            <a:ext cx="4961534" cy="378110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l-GR" sz="5400" dirty="0"/>
              <a:t>Ευχαριστώ</a:t>
            </a:r>
            <a:r>
              <a:rPr lang="en-US" sz="5400" dirty="0"/>
              <a:t> για την προσοχή σας</a:t>
            </a:r>
          </a:p>
        </p:txBody>
      </p:sp>
      <p:pic>
        <p:nvPicPr>
          <p:cNvPr id="5" name="Content Placeholder 4" descr="A picture containing umbrella&#10;&#10;Description automatically generated">
            <a:extLst>
              <a:ext uri="{FF2B5EF4-FFF2-40B4-BE49-F238E27FC236}">
                <a16:creationId xmlns:a16="http://schemas.microsoft.com/office/drawing/2014/main" id="{78C5279D-E2B9-4C36-ABC5-440DFED47E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884" r="5114"/>
          <a:stretch/>
        </p:blipFill>
        <p:spPr>
          <a:xfrm>
            <a:off x="6100916" y="10"/>
            <a:ext cx="6091084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139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D59C1-37F7-4C4C-9202-155BFB98C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ΓΥΝΑΙΚΟΛΟΓΙΚΟ ΙΣΤΟΡΙΚΟ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7DCFA-83F0-4BA8-ACE7-5A04507B9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125247"/>
          </a:xfrm>
        </p:spPr>
        <p:txBody>
          <a:bodyPr>
            <a:normAutofit fontScale="85000" lnSpcReduction="20000"/>
          </a:bodyPr>
          <a:lstStyle/>
          <a:p>
            <a:r>
              <a:rPr lang="el-GR" dirty="0"/>
              <a:t>Προσωπικές πληροφορίες</a:t>
            </a:r>
          </a:p>
          <a:p>
            <a:pPr lvl="1"/>
            <a:r>
              <a:rPr lang="el-GR" dirty="0"/>
              <a:t>Όνομα, Ημερομηνία Γέννησης, Ηλικία</a:t>
            </a:r>
          </a:p>
          <a:p>
            <a:pPr lvl="1"/>
            <a:r>
              <a:rPr lang="el-GR" dirty="0"/>
              <a:t>Οικογενειακή κατάσταση</a:t>
            </a:r>
          </a:p>
          <a:p>
            <a:pPr lvl="1"/>
            <a:r>
              <a:rPr lang="el-GR" dirty="0"/>
              <a:t>Επάγγελμα</a:t>
            </a:r>
          </a:p>
          <a:p>
            <a:pPr lvl="1"/>
            <a:r>
              <a:rPr lang="el-GR" dirty="0"/>
              <a:t>Στοιχεία συντρόφου ( σημαντικό σε Διερεύνηση Υπογονιμότητας)</a:t>
            </a:r>
          </a:p>
          <a:p>
            <a:r>
              <a:rPr lang="el-GR" dirty="0"/>
              <a:t>Τρέχον πρόβλημα</a:t>
            </a:r>
          </a:p>
          <a:p>
            <a:pPr lvl="1"/>
            <a:r>
              <a:rPr lang="el-GR" dirty="0"/>
              <a:t>Περιγραφή προβλήματος</a:t>
            </a:r>
          </a:p>
          <a:p>
            <a:pPr lvl="1"/>
            <a:r>
              <a:rPr lang="el-GR" dirty="0"/>
              <a:t>Σοβαρότητα, διάρκεια, συσχέτιση με καταμήνιο κύκλο</a:t>
            </a:r>
          </a:p>
          <a:p>
            <a:pPr lvl="1"/>
            <a:r>
              <a:rPr lang="el-GR" dirty="0"/>
              <a:t>Παράγοντες έξαρσης ή/και ύφεσης συμπτωμάτων</a:t>
            </a:r>
          </a:p>
          <a:p>
            <a:pPr lvl="1"/>
            <a:r>
              <a:rPr lang="el-GR" dirty="0"/>
              <a:t>Προηγηθείσες εξετάσεις ή/και θεραπείες</a:t>
            </a:r>
          </a:p>
          <a:p>
            <a:pPr marL="457200" lvl="1" indent="0">
              <a:buNone/>
            </a:pPr>
            <a:endParaRPr lang="el-GR" dirty="0"/>
          </a:p>
          <a:p>
            <a:pPr marL="57150" indent="0" algn="ctr">
              <a:buNone/>
            </a:pPr>
            <a:r>
              <a:rPr lang="el-GR" b="1" dirty="0"/>
              <a:t>ΠΑΝΤΑ ΝΑ ΘΥΜΑΣΑΙ: ΕΙΝΑΙ ΕΓΚΥΟΣ???</a:t>
            </a:r>
          </a:p>
          <a:p>
            <a:pPr marL="57150" indent="0" algn="ctr">
              <a:buNone/>
            </a:pPr>
            <a:r>
              <a:rPr lang="el-GR" b="1" dirty="0"/>
              <a:t>ΚΑΘΕ ΓΥΝΑΙΚΑ ΗΛΙΚΙΑΣ 10 ΕΩΣ ΚΑΙ 60 ΕΤΩΝ ΜΠΟΡΕΙ ΝΑ ΕΙΝΑΙ ΕΓΚΥΟΣ ΜΕΧΡΙ ΑΠΟΔΕΙΞΕΩΣ ΤΟΥ ΕΝΑΝΤΙΟΥ</a:t>
            </a:r>
          </a:p>
          <a:p>
            <a:pPr marL="57150" indent="0" algn="ctr">
              <a:buNone/>
            </a:pPr>
            <a:endParaRPr lang="el-GR" b="1" dirty="0"/>
          </a:p>
          <a:p>
            <a:pPr marL="0" indent="0">
              <a:buNone/>
            </a:pPr>
            <a:endParaRPr lang="el-GR" dirty="0"/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EAB959A6-CFF8-49A5-951C-0D887355F6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2777" y="2180706"/>
            <a:ext cx="2496587" cy="2496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837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EFFB0-77DC-4042-AB25-A634A5E64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>
            <a:normAutofit/>
          </a:bodyPr>
          <a:lstStyle/>
          <a:p>
            <a:r>
              <a:rPr lang="el-GR" dirty="0"/>
              <a:t>ΓΥΝΑΙΚΟΛΟΓΙΚΟ ΙΣΤΟΡΙΚΟ </a:t>
            </a:r>
          </a:p>
        </p:txBody>
      </p:sp>
      <p:pic>
        <p:nvPicPr>
          <p:cNvPr id="5" name="Picture 4" descr="A picture containing table&#10;&#10;Description automatically generated">
            <a:extLst>
              <a:ext uri="{FF2B5EF4-FFF2-40B4-BE49-F238E27FC236}">
                <a16:creationId xmlns:a16="http://schemas.microsoft.com/office/drawing/2014/main" id="{B521DDFC-84DE-486F-B40F-DB0CB11F9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442" y="2413000"/>
            <a:ext cx="2473054" cy="3716338"/>
          </a:xfrm>
          <a:prstGeom prst="roundRect">
            <a:avLst>
              <a:gd name="adj" fmla="val 3876"/>
            </a:avLst>
          </a:prstGeom>
          <a:ln>
            <a:solidFill>
              <a:schemeClr val="accent1"/>
            </a:solidFill>
          </a:ln>
          <a:effectLst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02901B-3865-49AE-95BF-63F365B8D7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0699" y="2413000"/>
            <a:ext cx="7052733" cy="3632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l-GR" sz="1700"/>
              <a:t>Εμμηνορυσία</a:t>
            </a:r>
          </a:p>
          <a:p>
            <a:pPr lvl="1">
              <a:lnSpc>
                <a:spcPct val="90000"/>
              </a:lnSpc>
            </a:pPr>
            <a:r>
              <a:rPr lang="el-GR" sz="1700"/>
              <a:t>ΤΕΡ</a:t>
            </a:r>
          </a:p>
          <a:p>
            <a:pPr lvl="1">
              <a:lnSpc>
                <a:spcPct val="90000"/>
              </a:lnSpc>
            </a:pPr>
            <a:r>
              <a:rPr lang="el-GR" sz="1700"/>
              <a:t>Ηλικία εμμηναρχής/εμμηνόπαυσης</a:t>
            </a:r>
          </a:p>
          <a:p>
            <a:pPr lvl="1">
              <a:lnSpc>
                <a:spcPct val="90000"/>
              </a:lnSpc>
            </a:pPr>
            <a:r>
              <a:rPr lang="el-GR" sz="1700"/>
              <a:t>Μοτίβο εμμηνορυσίας</a:t>
            </a:r>
          </a:p>
          <a:p>
            <a:pPr lvl="1">
              <a:lnSpc>
                <a:spcPct val="90000"/>
              </a:lnSpc>
            </a:pPr>
            <a:r>
              <a:rPr lang="el-GR" sz="1700"/>
              <a:t>Ποσότητα/χαρακτήρας αιμορραγίας</a:t>
            </a:r>
          </a:p>
          <a:p>
            <a:pPr lvl="1">
              <a:lnSpc>
                <a:spcPct val="90000"/>
              </a:lnSpc>
            </a:pPr>
            <a:r>
              <a:rPr lang="el-GR" sz="1700"/>
              <a:t>Πόνος πριν/ κατα τη διάρκεια (έχει αλλάξει κάτι?)</a:t>
            </a:r>
          </a:p>
          <a:p>
            <a:pPr lvl="1">
              <a:lnSpc>
                <a:spcPct val="90000"/>
              </a:lnSpc>
            </a:pPr>
            <a:r>
              <a:rPr lang="el-GR" sz="1700"/>
              <a:t>Δυσμηνόρροια, δυσπαρεύνια</a:t>
            </a:r>
          </a:p>
          <a:p>
            <a:pPr lvl="1">
              <a:lnSpc>
                <a:spcPct val="90000"/>
              </a:lnSpc>
            </a:pPr>
            <a:r>
              <a:rPr lang="el-GR" sz="1700"/>
              <a:t>Αντισύλληψη</a:t>
            </a:r>
          </a:p>
          <a:p>
            <a:pPr lvl="1">
              <a:lnSpc>
                <a:spcPct val="90000"/>
              </a:lnSpc>
            </a:pPr>
            <a:r>
              <a:rPr lang="el-GR" sz="1700"/>
              <a:t>Οικογενειακός προγραμματισμός</a:t>
            </a:r>
          </a:p>
          <a:p>
            <a:pPr marL="57150" indent="0">
              <a:lnSpc>
                <a:spcPct val="90000"/>
              </a:lnSpc>
              <a:buNone/>
            </a:pPr>
            <a:r>
              <a:rPr lang="el-GR" sz="1700"/>
              <a:t>ΠΑΝΤΑ ΡΩΤΑΜΕ ΓΙΑ ΚΟΛΠΙΚΗ ΑΙΜΟΡΡΟΙΑ? ΜΕΤΕΜΗΝΟΠΑΥΣΙΑΚΗ ΑΙΜΟΡΡΑΓΙΑ? ΑΙΜΟΡΡΑΓΙΑ ΜΕΤΑ ΤΗ ΣΕΞΟΥΑΛΙΚΗ ΕΠΑΦΗ?</a:t>
            </a:r>
          </a:p>
          <a:p>
            <a:pPr>
              <a:lnSpc>
                <a:spcPct val="90000"/>
              </a:lnSpc>
            </a:pPr>
            <a:endParaRPr lang="el-GR" sz="1700"/>
          </a:p>
        </p:txBody>
      </p:sp>
    </p:spTree>
    <p:extLst>
      <p:ext uri="{BB962C8B-B14F-4D97-AF65-F5344CB8AC3E}">
        <p14:creationId xmlns:p14="http://schemas.microsoft.com/office/powerpoint/2010/main" val="2656742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7DAE9-7CC8-467F-981A-752A31A47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>
            <a:normAutofit/>
          </a:bodyPr>
          <a:lstStyle/>
          <a:p>
            <a:r>
              <a:rPr lang="el-GR"/>
              <a:t>ΓΥΝΑΙΚΟΛΟΓΙΚΟ ΙΣΤΟΡΙΚΟ</a:t>
            </a:r>
          </a:p>
        </p:txBody>
      </p:sp>
      <p:pic>
        <p:nvPicPr>
          <p:cNvPr id="5" name="Picture 4" descr="A person standing in a room&#10;&#10;Description automatically generated">
            <a:extLst>
              <a:ext uri="{FF2B5EF4-FFF2-40B4-BE49-F238E27FC236}">
                <a16:creationId xmlns:a16="http://schemas.microsoft.com/office/drawing/2014/main" id="{D93E3D6E-DB10-4B12-88E2-B87EAEBEB3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28" r="-2" b="6454"/>
          <a:stretch/>
        </p:blipFill>
        <p:spPr>
          <a:xfrm>
            <a:off x="1161133" y="2413000"/>
            <a:ext cx="2511672" cy="3716338"/>
          </a:xfrm>
          <a:prstGeom prst="roundRect">
            <a:avLst>
              <a:gd name="adj" fmla="val 3876"/>
            </a:avLst>
          </a:prstGeom>
          <a:ln>
            <a:solidFill>
              <a:schemeClr val="accent1"/>
            </a:solidFill>
          </a:ln>
          <a:effectLst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4AE4E2-3EA8-4156-818F-60BE3D3887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0699" y="2413000"/>
            <a:ext cx="7052733" cy="3632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l-GR" sz="1400" dirty="0"/>
              <a:t>ΜΑΙΕΥΤΙΚΟ ΙΣΤΟΡΙΚΟ</a:t>
            </a:r>
          </a:p>
          <a:p>
            <a:pPr lvl="1">
              <a:lnSpc>
                <a:spcPct val="90000"/>
              </a:lnSpc>
            </a:pPr>
            <a:r>
              <a:rPr lang="el-GR" sz="1400" dirty="0"/>
              <a:t>ΔΚ,</a:t>
            </a:r>
            <a:r>
              <a:rPr lang="en-GB" sz="1400" dirty="0"/>
              <a:t> </a:t>
            </a:r>
            <a:r>
              <a:rPr lang="el-GR" sz="1400" dirty="0"/>
              <a:t>ΘΑ</a:t>
            </a:r>
          </a:p>
          <a:p>
            <a:pPr lvl="1">
              <a:lnSpc>
                <a:spcPct val="90000"/>
              </a:lnSpc>
            </a:pPr>
            <a:r>
              <a:rPr lang="el-GR" sz="1400" dirty="0"/>
              <a:t>Γέννες, Μέθοδος Τοκετού</a:t>
            </a:r>
          </a:p>
          <a:p>
            <a:pPr lvl="1">
              <a:lnSpc>
                <a:spcPct val="90000"/>
              </a:lnSpc>
            </a:pPr>
            <a:r>
              <a:rPr lang="el-GR" sz="1400" dirty="0"/>
              <a:t>Προηγούμενες Κυήσεις</a:t>
            </a:r>
          </a:p>
          <a:p>
            <a:pPr>
              <a:lnSpc>
                <a:spcPct val="90000"/>
              </a:lnSpc>
            </a:pPr>
            <a:r>
              <a:rPr lang="el-GR" sz="1400" dirty="0"/>
              <a:t>ΠΡΟΗΓΟΥΜΕΝΟ ΓΥΝΑΙΚΟΛΟΓΙΚΟ ΙΣΤΟΡΙΚΟ</a:t>
            </a:r>
          </a:p>
          <a:p>
            <a:pPr lvl="1">
              <a:lnSpc>
                <a:spcPct val="90000"/>
              </a:lnSpc>
            </a:pPr>
            <a:r>
              <a:rPr lang="el-GR" sz="1400" dirty="0"/>
              <a:t>Ενδομητρίωση, Ινομυώματα, Υπογονιμότητα</a:t>
            </a:r>
          </a:p>
          <a:p>
            <a:pPr lvl="1">
              <a:lnSpc>
                <a:spcPct val="90000"/>
              </a:lnSpc>
            </a:pPr>
            <a:r>
              <a:rPr lang="el-GR" sz="1400" dirty="0"/>
              <a:t>Γυναικολογικά Χειρουργεία</a:t>
            </a:r>
          </a:p>
          <a:p>
            <a:pPr lvl="1">
              <a:lnSpc>
                <a:spcPct val="90000"/>
              </a:lnSpc>
            </a:pPr>
            <a:r>
              <a:rPr lang="el-GR" sz="1400" dirty="0"/>
              <a:t>Τεστ ΠΑΠ, Καλλιέργειες κολπικού υγρού</a:t>
            </a:r>
          </a:p>
          <a:p>
            <a:pPr>
              <a:lnSpc>
                <a:spcPct val="90000"/>
              </a:lnSpc>
            </a:pPr>
            <a:r>
              <a:rPr lang="el-GR" sz="1400" dirty="0"/>
              <a:t>ΣΕΞΟΥΑΛΙΚΗ ΥΓΕΙΑ</a:t>
            </a:r>
          </a:p>
          <a:p>
            <a:pPr lvl="1">
              <a:lnSpc>
                <a:spcPct val="90000"/>
              </a:lnSpc>
            </a:pPr>
            <a:r>
              <a:rPr lang="en-GB" sz="1400" dirty="0"/>
              <a:t>PID</a:t>
            </a:r>
          </a:p>
          <a:p>
            <a:pPr lvl="1">
              <a:lnSpc>
                <a:spcPct val="90000"/>
              </a:lnSpc>
            </a:pPr>
            <a:r>
              <a:rPr lang="el-GR" sz="1400" dirty="0"/>
              <a:t>Δυσπαρεύνια</a:t>
            </a:r>
          </a:p>
          <a:p>
            <a:pPr lvl="1">
              <a:lnSpc>
                <a:spcPct val="90000"/>
              </a:lnSpc>
            </a:pPr>
            <a:r>
              <a:rPr lang="el-GR" sz="1400" dirty="0"/>
              <a:t>Ανώμαλες Κολπικές Εκκρίσεις</a:t>
            </a:r>
          </a:p>
          <a:p>
            <a:pPr lvl="1">
              <a:lnSpc>
                <a:spcPct val="9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140530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AB412-7518-4649-BA75-975964E73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l-GR" sz="3400"/>
              <a:t>Σημεία Κλειδιά Λήψης Γυναικολογικού Ιστορικού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F5AA10-5587-4AF8-8F0F-4E5A673B6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3" y="2413000"/>
            <a:ext cx="7199220" cy="3632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l-GR" sz="1500"/>
              <a:t>ΚΑΤΑΝΟΗΣΗ ΠΡΟΒΛΗΜΑΤΟΣ</a:t>
            </a:r>
          </a:p>
          <a:p>
            <a:pPr>
              <a:lnSpc>
                <a:spcPct val="90000"/>
              </a:lnSpc>
            </a:pPr>
            <a:r>
              <a:rPr lang="el-GR" sz="1500"/>
              <a:t>ΟΡΘΗ ΛΗΨΗ ΙΣΤΟΡΙΚΟΥ </a:t>
            </a:r>
            <a:r>
              <a:rPr lang="el-GR" sz="1500">
                <a:sym typeface="Wingdings" panose="05000000000000000000" pitchFamily="2" charset="2"/>
              </a:rPr>
              <a:t> ΟΡΘΗ ΑΠΟΦΑΣΗ ΓΙΑ ΠΕΡΑΙΤΕΡΩ ΔΙΕΡΕΥΝΗΣΗ</a:t>
            </a:r>
          </a:p>
          <a:p>
            <a:pPr>
              <a:lnSpc>
                <a:spcPct val="90000"/>
              </a:lnSpc>
            </a:pPr>
            <a:r>
              <a:rPr lang="el-GR" sz="1500">
                <a:sym typeface="Wingdings" panose="05000000000000000000" pitchFamily="2" charset="2"/>
              </a:rPr>
              <a:t>ΑΠΟΚΛΕΙΣΜΟΣ Ή ΕΠΙΒΕΒΑΙΩΣΗ ΚΥΗΣΗΣ ( ΕΠΕΙΓΟΥΣΑ ΑΝΤΙΣΥΛΛΗΨΗ?)</a:t>
            </a:r>
          </a:p>
          <a:p>
            <a:pPr>
              <a:lnSpc>
                <a:spcPct val="90000"/>
              </a:lnSpc>
            </a:pPr>
            <a:r>
              <a:rPr lang="el-GR" sz="1500">
                <a:sym typeface="Wingdings" panose="05000000000000000000" pitchFamily="2" charset="2"/>
              </a:rPr>
              <a:t>ΟΙΚΟΓΕΝΕΙΑΚΟΣ ΠΡΟΓΡΑΜΜΑΤΙΣΜΟΣ</a:t>
            </a:r>
          </a:p>
          <a:p>
            <a:pPr>
              <a:lnSpc>
                <a:spcPct val="90000"/>
              </a:lnSpc>
            </a:pPr>
            <a:r>
              <a:rPr lang="el-GR" sz="1500">
                <a:sym typeface="Wingdings" panose="05000000000000000000" pitchFamily="2" charset="2"/>
              </a:rPr>
              <a:t>ΑΝΑΓΝΩΡΙΣΗ ΑΣΘΕΝΩΝ ΜΕ ΥΨΗΛΟ ΠΙΘΑΝΟΤΗΤΑ ΚΑΚΟΗΘΕΙΑΣ</a:t>
            </a:r>
          </a:p>
          <a:p>
            <a:pPr>
              <a:lnSpc>
                <a:spcPct val="90000"/>
              </a:lnSpc>
            </a:pPr>
            <a:r>
              <a:rPr lang="en-GB" sz="1500" dirty="0">
                <a:sym typeface="Wingdings" panose="05000000000000000000" pitchFamily="2" charset="2"/>
              </a:rPr>
              <a:t>IMB, PCB, PMB  </a:t>
            </a:r>
            <a:r>
              <a:rPr lang="el-GR" sz="1500">
                <a:sym typeface="Wingdings" panose="05000000000000000000" pitchFamily="2" charset="2"/>
              </a:rPr>
              <a:t>ΑΠΑΙΤΟΥΝ ΔΙΕΡΕΥΝΗΣΗ</a:t>
            </a:r>
          </a:p>
          <a:p>
            <a:pPr>
              <a:lnSpc>
                <a:spcPct val="90000"/>
              </a:lnSpc>
            </a:pPr>
            <a:endParaRPr lang="el-GR" sz="1500"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</a:pPr>
            <a:r>
              <a:rPr lang="el-GR" sz="1500">
                <a:sym typeface="Wingdings" panose="05000000000000000000" pitchFamily="2" charset="2"/>
              </a:rPr>
              <a:t>ΔΙΑΚΡΙΤΙΚΟΤΗΤΑ ΚΑΙ ΘΕΜΕΛΙΩΣΗ ΣΧΕΣΗΣ ΕΜΠΙΣΤΟΣΥΝΗΣ</a:t>
            </a:r>
          </a:p>
          <a:p>
            <a:pPr>
              <a:lnSpc>
                <a:spcPct val="90000"/>
              </a:lnSpc>
            </a:pPr>
            <a:endParaRPr lang="el-GR" sz="1500">
              <a:sym typeface="Wingdings" panose="05000000000000000000" pitchFamily="2" charset="2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l-GR" sz="1500" i="1">
                <a:sym typeface="Wingdings" panose="05000000000000000000" pitchFamily="2" charset="2"/>
              </a:rPr>
              <a:t>«Φαίνεται ότι κάτι σας προβληματίζει... Θα θέλατε να συζητήσουμε κάτι περισσότερο;»</a:t>
            </a:r>
          </a:p>
          <a:p>
            <a:pPr>
              <a:lnSpc>
                <a:spcPct val="90000"/>
              </a:lnSpc>
            </a:pPr>
            <a:endParaRPr lang="el-GR" sz="1500"/>
          </a:p>
        </p:txBody>
      </p:sp>
      <p:pic>
        <p:nvPicPr>
          <p:cNvPr id="5" name="Picture 4" descr="A person in a blue shirt&#10;&#10;Description automatically generated">
            <a:extLst>
              <a:ext uri="{FF2B5EF4-FFF2-40B4-BE49-F238E27FC236}">
                <a16:creationId xmlns:a16="http://schemas.microsoft.com/office/drawing/2014/main" id="{4BD55E73-02C6-4652-A46F-345BC996D2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138" y="3258636"/>
            <a:ext cx="2913062" cy="2025065"/>
          </a:xfrm>
          <a:prstGeom prst="roundRect">
            <a:avLst>
              <a:gd name="adj" fmla="val 3876"/>
            </a:avLst>
          </a:prstGeom>
          <a:ln>
            <a:solidFill>
              <a:schemeClr val="accent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003553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28395-DDE8-466D-8507-DA291A95D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>
            <a:normAutofit/>
          </a:bodyPr>
          <a:lstStyle/>
          <a:p>
            <a:r>
              <a:rPr lang="el-GR" dirty="0"/>
              <a:t>Άλλες σημαντικές πληροφορίες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C8E9A1-FB20-4096-A3A3-673F60A10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3" y="2413000"/>
            <a:ext cx="7199220" cy="3632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l-GR" sz="1300" dirty="0"/>
              <a:t>Συμπτώματα από το Ουροποιητικό Σύστημα</a:t>
            </a:r>
          </a:p>
          <a:p>
            <a:pPr lvl="1">
              <a:lnSpc>
                <a:spcPct val="90000"/>
              </a:lnSpc>
            </a:pPr>
            <a:r>
              <a:rPr lang="el-GR" sz="1300" dirty="0"/>
              <a:t>Συχνότητα ούρησης</a:t>
            </a:r>
          </a:p>
          <a:p>
            <a:pPr lvl="1">
              <a:lnSpc>
                <a:spcPct val="90000"/>
              </a:lnSpc>
            </a:pPr>
            <a:r>
              <a:rPr lang="el-GR" sz="1300" dirty="0"/>
              <a:t>Αίσθημα καύσου</a:t>
            </a:r>
          </a:p>
          <a:p>
            <a:pPr lvl="1">
              <a:lnSpc>
                <a:spcPct val="90000"/>
              </a:lnSpc>
            </a:pPr>
            <a:r>
              <a:rPr lang="el-GR" sz="1300" dirty="0"/>
              <a:t>Επιτακτικότητα</a:t>
            </a:r>
          </a:p>
          <a:p>
            <a:pPr lvl="1">
              <a:lnSpc>
                <a:spcPct val="90000"/>
              </a:lnSpc>
            </a:pPr>
            <a:r>
              <a:rPr lang="el-GR" sz="1300" dirty="0"/>
              <a:t>Αίσθημα βάρους</a:t>
            </a:r>
          </a:p>
          <a:p>
            <a:pPr lvl="1">
              <a:lnSpc>
                <a:spcPct val="90000"/>
              </a:lnSpc>
            </a:pPr>
            <a:r>
              <a:rPr lang="el-GR" sz="1300" dirty="0"/>
              <a:t>Αιματουρία</a:t>
            </a:r>
          </a:p>
          <a:p>
            <a:pPr lvl="1">
              <a:lnSpc>
                <a:spcPct val="90000"/>
              </a:lnSpc>
            </a:pPr>
            <a:r>
              <a:rPr lang="el-GR" sz="1300" dirty="0"/>
              <a:t>Επίσχεση ούρων ή/και ακράτεια ούρων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l-GR" sz="1300" dirty="0"/>
          </a:p>
          <a:p>
            <a:pPr>
              <a:lnSpc>
                <a:spcPct val="90000"/>
              </a:lnSpc>
            </a:pPr>
            <a:r>
              <a:rPr lang="el-GR" sz="1300" dirty="0"/>
              <a:t>Συμπτώματα από το Γαστρεντερικό Σύστημα</a:t>
            </a:r>
          </a:p>
          <a:p>
            <a:pPr lvl="1">
              <a:lnSpc>
                <a:spcPct val="90000"/>
              </a:lnSpc>
            </a:pPr>
            <a:r>
              <a:rPr lang="el-GR" sz="1300" dirty="0"/>
              <a:t>Συνήθειες</a:t>
            </a:r>
          </a:p>
          <a:p>
            <a:pPr lvl="1">
              <a:lnSpc>
                <a:spcPct val="90000"/>
              </a:lnSpc>
            </a:pPr>
            <a:r>
              <a:rPr lang="el-GR" sz="1300" dirty="0"/>
              <a:t>Μετεωρισμός, Πόνος (Έντόπιση, Συχνότητα, Δυσκοιλιότητα κτλ.)</a:t>
            </a:r>
          </a:p>
          <a:p>
            <a:pPr lvl="1">
              <a:lnSpc>
                <a:spcPct val="90000"/>
              </a:lnSpc>
            </a:pPr>
            <a:r>
              <a:rPr lang="el-GR" sz="1300" dirty="0"/>
              <a:t>Αιματοχεσία?</a:t>
            </a:r>
          </a:p>
          <a:p>
            <a:pPr lvl="1">
              <a:lnSpc>
                <a:spcPct val="90000"/>
              </a:lnSpc>
            </a:pPr>
            <a:r>
              <a:rPr lang="el-GR" sz="1300" dirty="0"/>
              <a:t>Χρήση υπακτικών</a:t>
            </a:r>
          </a:p>
        </p:txBody>
      </p:sp>
      <p:pic>
        <p:nvPicPr>
          <p:cNvPr id="5" name="Picture 4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A1ED2750-A337-4529-8E8F-4BADD15AB2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74" r="34156" b="4"/>
          <a:stretch/>
        </p:blipFill>
        <p:spPr>
          <a:xfrm>
            <a:off x="7648575" y="1882624"/>
            <a:ext cx="3638987" cy="4528188"/>
          </a:xfrm>
          <a:prstGeom prst="roundRect">
            <a:avLst>
              <a:gd name="adj" fmla="val 3876"/>
            </a:avLst>
          </a:prstGeom>
          <a:ln>
            <a:solidFill>
              <a:schemeClr val="accent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977875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E21FD-8CDC-4C01-AB3A-C99AB9493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>
            <a:normAutofit/>
          </a:bodyPr>
          <a:lstStyle/>
          <a:p>
            <a:r>
              <a:rPr lang="el-GR" dirty="0"/>
              <a:t>Άλλες σημαντικές πληροφορίες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8C4C551-D613-4469-A46E-0A7E82EA69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8606133"/>
              </p:ext>
            </p:extLst>
          </p:nvPr>
        </p:nvGraphicFramePr>
        <p:xfrm>
          <a:off x="819150" y="2494722"/>
          <a:ext cx="10553700" cy="3364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2614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9A69AF-D57B-49B4-886C-D4A5DC1944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ABDC08D-6093-4397-92D4-54D00E2BB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-650724" y="650724"/>
            <a:ext cx="6858000" cy="5556552"/>
          </a:xfrm>
          <a:custGeom>
            <a:avLst/>
            <a:gdLst>
              <a:gd name="connsiteX0" fmla="*/ 6858000 w 6858000"/>
              <a:gd name="connsiteY0" fmla="*/ 3445704 h 5556552"/>
              <a:gd name="connsiteX1" fmla="*/ 3829242 w 6858000"/>
              <a:gd name="connsiteY1" fmla="*/ 5433322 h 5556552"/>
              <a:gd name="connsiteX2" fmla="*/ 3827369 w 6858000"/>
              <a:gd name="connsiteY2" fmla="*/ 5434867 h 5556552"/>
              <a:gd name="connsiteX3" fmla="*/ 3824583 w 6858000"/>
              <a:gd name="connsiteY3" fmla="*/ 5436378 h 5556552"/>
              <a:gd name="connsiteX4" fmla="*/ 3798693 w 6858000"/>
              <a:gd name="connsiteY4" fmla="*/ 5453370 h 5556552"/>
              <a:gd name="connsiteX5" fmla="*/ 3785011 w 6858000"/>
              <a:gd name="connsiteY5" fmla="*/ 5457858 h 5556552"/>
              <a:gd name="connsiteX6" fmla="*/ 3706339 w 6858000"/>
              <a:gd name="connsiteY6" fmla="*/ 5500559 h 5556552"/>
              <a:gd name="connsiteX7" fmla="*/ 3428998 w 6858000"/>
              <a:gd name="connsiteY7" fmla="*/ 5556552 h 5556552"/>
              <a:gd name="connsiteX8" fmla="*/ 3151658 w 6858000"/>
              <a:gd name="connsiteY8" fmla="*/ 5500559 h 5556552"/>
              <a:gd name="connsiteX9" fmla="*/ 3072996 w 6858000"/>
              <a:gd name="connsiteY9" fmla="*/ 5457863 h 5556552"/>
              <a:gd name="connsiteX10" fmla="*/ 3059298 w 6858000"/>
              <a:gd name="connsiteY10" fmla="*/ 5453370 h 5556552"/>
              <a:gd name="connsiteX11" fmla="*/ 3033383 w 6858000"/>
              <a:gd name="connsiteY11" fmla="*/ 5436362 h 5556552"/>
              <a:gd name="connsiteX12" fmla="*/ 3030627 w 6858000"/>
              <a:gd name="connsiteY12" fmla="*/ 5434867 h 5556552"/>
              <a:gd name="connsiteX13" fmla="*/ 3028775 w 6858000"/>
              <a:gd name="connsiteY13" fmla="*/ 5433338 h 5556552"/>
              <a:gd name="connsiteX14" fmla="*/ 0 w 6858000"/>
              <a:gd name="connsiteY14" fmla="*/ 3445704 h 5556552"/>
              <a:gd name="connsiteX15" fmla="*/ 6858000 w 6858000"/>
              <a:gd name="connsiteY15" fmla="*/ 0 h 5556552"/>
              <a:gd name="connsiteX16" fmla="*/ 6858000 w 6858000"/>
              <a:gd name="connsiteY16" fmla="*/ 349336 h 5556552"/>
              <a:gd name="connsiteX17" fmla="*/ 6858000 w 6858000"/>
              <a:gd name="connsiteY17" fmla="*/ 3445703 h 5556552"/>
              <a:gd name="connsiteX18" fmla="*/ 0 w 6858000"/>
              <a:gd name="connsiteY18" fmla="*/ 3445703 h 5556552"/>
              <a:gd name="connsiteX19" fmla="*/ 0 w 6858000"/>
              <a:gd name="connsiteY19" fmla="*/ 0 h 5556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858000" h="5556552">
                <a:moveTo>
                  <a:pt x="6858000" y="3445704"/>
                </a:moveTo>
                <a:lnTo>
                  <a:pt x="3829242" y="5433322"/>
                </a:lnTo>
                <a:lnTo>
                  <a:pt x="3827369" y="5434867"/>
                </a:lnTo>
                <a:lnTo>
                  <a:pt x="3824583" y="5436378"/>
                </a:lnTo>
                <a:lnTo>
                  <a:pt x="3798693" y="5453370"/>
                </a:lnTo>
                <a:lnTo>
                  <a:pt x="3785011" y="5457858"/>
                </a:lnTo>
                <a:lnTo>
                  <a:pt x="3706339" y="5500559"/>
                </a:lnTo>
                <a:cubicBezTo>
                  <a:pt x="3621096" y="5536614"/>
                  <a:pt x="3527375" y="5556552"/>
                  <a:pt x="3428998" y="5556552"/>
                </a:cubicBezTo>
                <a:cubicBezTo>
                  <a:pt x="3330621" y="5556552"/>
                  <a:pt x="3236901" y="5536614"/>
                  <a:pt x="3151658" y="5500559"/>
                </a:cubicBezTo>
                <a:lnTo>
                  <a:pt x="3072996" y="5457863"/>
                </a:lnTo>
                <a:lnTo>
                  <a:pt x="3059298" y="5453370"/>
                </a:lnTo>
                <a:lnTo>
                  <a:pt x="3033383" y="5436362"/>
                </a:lnTo>
                <a:lnTo>
                  <a:pt x="3030627" y="5434867"/>
                </a:lnTo>
                <a:lnTo>
                  <a:pt x="3028775" y="5433338"/>
                </a:lnTo>
                <a:lnTo>
                  <a:pt x="0" y="3445704"/>
                </a:lnTo>
                <a:close/>
                <a:moveTo>
                  <a:pt x="6858000" y="0"/>
                </a:moveTo>
                <a:lnTo>
                  <a:pt x="6858000" y="349336"/>
                </a:lnTo>
                <a:lnTo>
                  <a:pt x="6858000" y="3445703"/>
                </a:lnTo>
                <a:lnTo>
                  <a:pt x="0" y="3445703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extLst>
            <a:ext uri="{91240B29-F687-4f45-9708-019B960494DF}">
              <a14:hiddenLine xmlns="" xmlns:a14="http://schemas.microsoft.com/office/drawing/2010/main" xmlns:p14="http://schemas.microsoft.com/office/powerpoint/2010/main" xmlns:a16="http://schemas.microsoft.com/office/drawing/2014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CEADB8-3618-4160-99F9-F49994AF0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515" y="1734857"/>
            <a:ext cx="3765483" cy="3388287"/>
          </a:xfrm>
        </p:spPr>
        <p:txBody>
          <a:bodyPr anchor="ctr">
            <a:normAutofit/>
          </a:bodyPr>
          <a:lstStyle/>
          <a:p>
            <a:r>
              <a:rPr lang="el-GR" dirty="0"/>
              <a:t>Άλλες σημαντικές πληροφορίες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8D381-4E5E-4B1A-9517-3866525B3D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8068" y="978993"/>
            <a:ext cx="5365218" cy="4900014"/>
          </a:xfrm>
          <a:effectLst/>
        </p:spPr>
        <p:txBody>
          <a:bodyPr>
            <a:normAutofit lnSpcReduction="10000"/>
          </a:bodyPr>
          <a:lstStyle/>
          <a:p>
            <a:r>
              <a:rPr lang="el-GR" dirty="0"/>
              <a:t>Οικογενειακό Ιστορικό</a:t>
            </a:r>
          </a:p>
          <a:p>
            <a:pPr lvl="1"/>
            <a:r>
              <a:rPr lang="el-GR" dirty="0"/>
              <a:t>ΣΔ, ΑΥ, Θρομβοεμβολικα επεισόδια</a:t>
            </a:r>
          </a:p>
          <a:p>
            <a:pPr lvl="1"/>
            <a:r>
              <a:rPr lang="el-GR" dirty="0"/>
              <a:t>Ιστορικό κακοήθειας</a:t>
            </a:r>
          </a:p>
          <a:p>
            <a:r>
              <a:rPr lang="el-GR" dirty="0"/>
              <a:t>Κοινωνικό Ιστορικό</a:t>
            </a:r>
          </a:p>
          <a:p>
            <a:pPr lvl="1"/>
            <a:r>
              <a:rPr lang="el-GR" dirty="0"/>
              <a:t>Συνθήκες διαβίωσεις</a:t>
            </a:r>
          </a:p>
          <a:p>
            <a:pPr lvl="1"/>
            <a:r>
              <a:rPr lang="el-GR" dirty="0"/>
              <a:t>Επάγγελμα</a:t>
            </a:r>
          </a:p>
          <a:p>
            <a:pPr lvl="1"/>
            <a:r>
              <a:rPr lang="el-GR" dirty="0"/>
              <a:t>Κάπνισμα/Αλκόολ</a:t>
            </a:r>
          </a:p>
          <a:p>
            <a:pPr lvl="1"/>
            <a:r>
              <a:rPr lang="el-GR" dirty="0"/>
              <a:t>Ναρκωτικά</a:t>
            </a:r>
          </a:p>
          <a:p>
            <a:pPr lvl="1"/>
            <a:r>
              <a:rPr lang="en-GB" dirty="0"/>
              <a:t>Lifestyle</a:t>
            </a:r>
            <a:endParaRPr lang="el-GR" dirty="0"/>
          </a:p>
          <a:p>
            <a:pPr lvl="7">
              <a:buFont typeface="Wingdings 2" panose="05020102010507070707" pitchFamily="18" charset="2"/>
              <a:buChar char=""/>
            </a:pPr>
            <a:r>
              <a:rPr lang="el-GR" sz="1600" b="1" dirty="0"/>
              <a:t>Αλλαγή συνηθειών εντέρου ή ούρησης</a:t>
            </a:r>
          </a:p>
          <a:p>
            <a:pPr lvl="7">
              <a:buFont typeface="Wingdings 2" panose="05020102010507070707" pitchFamily="18" charset="2"/>
              <a:buChar char=""/>
            </a:pPr>
            <a:r>
              <a:rPr lang="el-GR" sz="1600" b="1" dirty="0"/>
              <a:t>Μετεωρισμός</a:t>
            </a:r>
          </a:p>
          <a:p>
            <a:pPr lvl="7">
              <a:buFont typeface="Wingdings 2" panose="05020102010507070707" pitchFamily="18" charset="2"/>
              <a:buChar char=""/>
            </a:pPr>
            <a:r>
              <a:rPr lang="el-GR" sz="1600" b="1" dirty="0"/>
              <a:t>Γενική δυσφορία</a:t>
            </a:r>
          </a:p>
          <a:p>
            <a:pPr marL="0" indent="0" algn="r">
              <a:buNone/>
            </a:pPr>
            <a:r>
              <a:rPr lang="el-GR" sz="1400" b="1" dirty="0"/>
              <a:t>ΣΚΕΦΤΟΜΑΣΤΕ ΓΥΝΑΙΚΟΛΟΓΙΚΗ ΚΑΚΟΗΘΕΙΑ </a:t>
            </a:r>
          </a:p>
        </p:txBody>
      </p:sp>
    </p:spTree>
    <p:extLst>
      <p:ext uri="{BB962C8B-B14F-4D97-AF65-F5344CB8AC3E}">
        <p14:creationId xmlns:p14="http://schemas.microsoft.com/office/powerpoint/2010/main" val="1491985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5C44DBB-AD7C-4682-B258-6367305D20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95ACF9-1622-451B-AD13-21CC79250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200" y="1218476"/>
            <a:ext cx="3187318" cy="4421050"/>
          </a:xfrm>
          <a:effectLst/>
        </p:spPr>
        <p:txBody>
          <a:bodyPr anchor="ctr">
            <a:normAutofit/>
          </a:bodyPr>
          <a:lstStyle/>
          <a:p>
            <a:pPr algn="r"/>
            <a:r>
              <a:rPr lang="el-GR" sz="3200">
                <a:solidFill>
                  <a:schemeClr val="tx1"/>
                </a:solidFill>
              </a:rPr>
              <a:t>Κλινική εξέταση γυναικείου γεννητικού συστήματος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1CED323-FAF0-4E0B-8717-FC1F468A28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49634" y="1696777"/>
            <a:ext cx="0" cy="3464447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A8357-EA4C-4764-9CEB-0694D1889B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6751" y="1218475"/>
            <a:ext cx="6080050" cy="4421051"/>
          </a:xfrm>
          <a:effectLst/>
        </p:spPr>
        <p:txBody>
          <a:bodyPr>
            <a:normAutofit/>
          </a:bodyPr>
          <a:lstStyle/>
          <a:p>
            <a:r>
              <a:rPr lang="el-GR" sz="1600" dirty="0"/>
              <a:t>Γενικές πληροφορίες</a:t>
            </a:r>
          </a:p>
          <a:p>
            <a:pPr lvl="1"/>
            <a:r>
              <a:rPr lang="el-GR" dirty="0"/>
              <a:t>Ύψος, Βάρος</a:t>
            </a:r>
          </a:p>
          <a:p>
            <a:pPr lvl="1"/>
            <a:r>
              <a:rPr lang="en-GB" dirty="0"/>
              <a:t>BMI</a:t>
            </a:r>
          </a:p>
          <a:p>
            <a:pPr lvl="1"/>
            <a:r>
              <a:rPr lang="el-GR" dirty="0"/>
              <a:t>Σημεία αναιμίας, θυρεοειδοπάθειας</a:t>
            </a:r>
          </a:p>
          <a:p>
            <a:r>
              <a:rPr lang="el-GR" sz="1600" dirty="0"/>
              <a:t>Εξέταση Κοιλιάς</a:t>
            </a:r>
          </a:p>
          <a:p>
            <a:pPr lvl="1"/>
            <a:r>
              <a:rPr lang="el-GR" dirty="0"/>
              <a:t>Επισκόπηση</a:t>
            </a:r>
          </a:p>
          <a:p>
            <a:pPr lvl="1"/>
            <a:r>
              <a:rPr lang="el-GR" dirty="0"/>
              <a:t>Ακρόαση</a:t>
            </a:r>
          </a:p>
          <a:p>
            <a:pPr lvl="1"/>
            <a:r>
              <a:rPr lang="el-GR" dirty="0"/>
              <a:t>Ψηλάφηση</a:t>
            </a:r>
          </a:p>
          <a:p>
            <a:pPr lvl="1"/>
            <a:r>
              <a:rPr lang="el-GR" dirty="0"/>
              <a:t>Επίκρουση</a:t>
            </a:r>
          </a:p>
          <a:p>
            <a:pPr lvl="1"/>
            <a:endParaRPr lang="el-GR" dirty="0"/>
          </a:p>
        </p:txBody>
      </p:sp>
      <p:pic>
        <p:nvPicPr>
          <p:cNvPr id="5" name="Picture 4" descr="A person sitting in a room&#10;&#10;Description automatically generated">
            <a:extLst>
              <a:ext uri="{FF2B5EF4-FFF2-40B4-BE49-F238E27FC236}">
                <a16:creationId xmlns:a16="http://schemas.microsoft.com/office/drawing/2014/main" id="{D18A01D0-6968-46F8-BD1A-FC06384F81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9484" y="4029800"/>
            <a:ext cx="3920816" cy="260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5226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8664B0"/>
      </a:accent1>
      <a:accent2>
        <a:srgbClr val="D75BCD"/>
      </a:accent2>
      <a:accent3>
        <a:srgbClr val="E54D86"/>
      </a:accent3>
      <a:accent4>
        <a:srgbClr val="DE4547"/>
      </a:accent4>
      <a:accent5>
        <a:srgbClr val="F16E40"/>
      </a:accent5>
      <a:accent6>
        <a:srgbClr val="EB9C5A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7AF46513-5B0D-4B03-9323-32F3F0BFC9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841</Words>
  <Application>Microsoft Office PowerPoint</Application>
  <PresentationFormat>Widescreen</PresentationFormat>
  <Paragraphs>171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Century Gothic</vt:lpstr>
      <vt:lpstr>Wingdings 2</vt:lpstr>
      <vt:lpstr>Quotable</vt:lpstr>
      <vt:lpstr>Κλινική Εξέταση Γυναικείου Γεννητικού Συστήματος</vt:lpstr>
      <vt:lpstr>ΓΥΝΑΙΚΟΛΟΓΙΚΟ ΙΣΤΟΡΙΚΟ</vt:lpstr>
      <vt:lpstr>ΓΥΝΑΙΚΟΛΟΓΙΚΟ ΙΣΤΟΡΙΚΟ </vt:lpstr>
      <vt:lpstr>ΓΥΝΑΙΚΟΛΟΓΙΚΟ ΙΣΤΟΡΙΚΟ</vt:lpstr>
      <vt:lpstr>Σημεία Κλειδιά Λήψης Γυναικολογικού Ιστορικού</vt:lpstr>
      <vt:lpstr>Άλλες σημαντικές πληροφορίες</vt:lpstr>
      <vt:lpstr>Άλλες σημαντικές πληροφορίες</vt:lpstr>
      <vt:lpstr>Άλλες σημαντικές πληροφορίες</vt:lpstr>
      <vt:lpstr>Κλινική εξέταση γυναικείου γεννητικού συστήματος</vt:lpstr>
      <vt:lpstr>Κλινική εξέταση γυναικείου γεννητικού συστήματος- Εξέταση πυέλου</vt:lpstr>
      <vt:lpstr>Εξέταση πυέλου</vt:lpstr>
      <vt:lpstr>ΚΟΛΠΙΚΗ ΕΚΤΙΜΗΣΗ ΜΕ ΧΡΗΣΗ ΚΟΛΠΟΔΙΑΣΤΟΛΕΑ</vt:lpstr>
      <vt:lpstr>ΑΜΦΙΧΕΙΡΗ ΓΥΝΑΙΚΟΛΟΓΙΚΗ ΕΞΕΤΑΣΗ</vt:lpstr>
      <vt:lpstr>ΑΜΦΙΧΕΙΡΗ ΓΥΝΑΙΚΟΛΟΓΙΚΗ ΕΞΕΤΑΣΗ</vt:lpstr>
      <vt:lpstr>Εξέταση Μαστού</vt:lpstr>
      <vt:lpstr>Λίγα λόγια για τη γυναικεία σεξουαλική δυσλειτουργία</vt:lpstr>
      <vt:lpstr>Σημεία κλειδιά</vt:lpstr>
      <vt:lpstr>Ευχαριστώ για την προσοχή σας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Κλινική Εξέταση Γυναικείου Γεννητικού Συστήματος</dc:title>
  <dc:creator>tSon- anThrwpos</dc:creator>
  <cp:lastModifiedBy>tSon- anThrwpos</cp:lastModifiedBy>
  <cp:revision>1</cp:revision>
  <dcterms:created xsi:type="dcterms:W3CDTF">2020-05-09T17:54:32Z</dcterms:created>
  <dcterms:modified xsi:type="dcterms:W3CDTF">2020-05-09T18:16:11Z</dcterms:modified>
</cp:coreProperties>
</file>